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70" r:id="rId5"/>
    <p:sldId id="259" r:id="rId6"/>
    <p:sldId id="260" r:id="rId7"/>
    <p:sldId id="269" r:id="rId8"/>
    <p:sldId id="261" r:id="rId9"/>
    <p:sldId id="262" r:id="rId10"/>
    <p:sldId id="263" r:id="rId11"/>
    <p:sldId id="264" r:id="rId12"/>
    <p:sldId id="265" r:id="rId13"/>
    <p:sldId id="266" r:id="rId14"/>
    <p:sldId id="267" r:id="rId15"/>
    <p:sldId id="26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479E53-7D04-4B35-A8FE-02DC22911AFD}" v="31" dt="2025-01-27T05:33:29.383"/>
    <p1510:client id="{7E155FFB-C528-4FA3-9962-F4BA0BC0DEB6}" v="489" dt="2025-01-27T19:13:23.864"/>
    <p1510:client id="{93E25FAA-3784-4C88-B333-CF3073A82DD9}" v="4" dt="2025-01-28T00:32:31.9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77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 Al-Khaz'Aly" userId="f8566151-87e3-412f-8537-a2dfb2300f35" providerId="ADAL" clId="{7E155FFB-C528-4FA3-9962-F4BA0BC0DEB6}"/>
    <pc:docChg chg="custSel addSld modSld sldOrd">
      <pc:chgData name="Ali Al-Khaz'Aly" userId="f8566151-87e3-412f-8537-a2dfb2300f35" providerId="ADAL" clId="{7E155FFB-C528-4FA3-9962-F4BA0BC0DEB6}" dt="2025-01-27T20:39:32.865" v="601" actId="20577"/>
      <pc:docMkLst>
        <pc:docMk/>
      </pc:docMkLst>
      <pc:sldChg chg="modSp mod">
        <pc:chgData name="Ali Al-Khaz'Aly" userId="f8566151-87e3-412f-8537-a2dfb2300f35" providerId="ADAL" clId="{7E155FFB-C528-4FA3-9962-F4BA0BC0DEB6}" dt="2025-01-27T03:03:47.378" v="0" actId="20577"/>
        <pc:sldMkLst>
          <pc:docMk/>
          <pc:sldMk cId="1020165623" sldId="257"/>
        </pc:sldMkLst>
        <pc:spChg chg="mod">
          <ac:chgData name="Ali Al-Khaz'Aly" userId="f8566151-87e3-412f-8537-a2dfb2300f35" providerId="ADAL" clId="{7E155FFB-C528-4FA3-9962-F4BA0BC0DEB6}" dt="2025-01-27T03:03:47.378" v="0" actId="20577"/>
          <ac:spMkLst>
            <pc:docMk/>
            <pc:sldMk cId="1020165623" sldId="257"/>
            <ac:spMk id="3" creationId="{BEF4B910-167E-A2D1-5246-341607A531A2}"/>
          </ac:spMkLst>
        </pc:spChg>
      </pc:sldChg>
      <pc:sldChg chg="modSp mod">
        <pc:chgData name="Ali Al-Khaz'Aly" userId="f8566151-87e3-412f-8537-a2dfb2300f35" providerId="ADAL" clId="{7E155FFB-C528-4FA3-9962-F4BA0BC0DEB6}" dt="2025-01-27T03:20:08.339" v="472" actId="12"/>
        <pc:sldMkLst>
          <pc:docMk/>
          <pc:sldMk cId="3313139188" sldId="258"/>
        </pc:sldMkLst>
        <pc:spChg chg="mod">
          <ac:chgData name="Ali Al-Khaz'Aly" userId="f8566151-87e3-412f-8537-a2dfb2300f35" providerId="ADAL" clId="{7E155FFB-C528-4FA3-9962-F4BA0BC0DEB6}" dt="2025-01-27T03:20:08.339" v="472" actId="12"/>
          <ac:spMkLst>
            <pc:docMk/>
            <pc:sldMk cId="3313139188" sldId="258"/>
            <ac:spMk id="3" creationId="{FBB9E6F9-97D4-9828-59AA-67B9764849C3}"/>
          </ac:spMkLst>
        </pc:spChg>
      </pc:sldChg>
      <pc:sldChg chg="modSp mod">
        <pc:chgData name="Ali Al-Khaz'Aly" userId="f8566151-87e3-412f-8537-a2dfb2300f35" providerId="ADAL" clId="{7E155FFB-C528-4FA3-9962-F4BA0BC0DEB6}" dt="2025-01-27T20:38:33.378" v="577" actId="20577"/>
        <pc:sldMkLst>
          <pc:docMk/>
          <pc:sldMk cId="2067726485" sldId="260"/>
        </pc:sldMkLst>
        <pc:spChg chg="mod">
          <ac:chgData name="Ali Al-Khaz'Aly" userId="f8566151-87e3-412f-8537-a2dfb2300f35" providerId="ADAL" clId="{7E155FFB-C528-4FA3-9962-F4BA0BC0DEB6}" dt="2025-01-27T20:38:33.378" v="577" actId="20577"/>
          <ac:spMkLst>
            <pc:docMk/>
            <pc:sldMk cId="2067726485" sldId="260"/>
            <ac:spMk id="3" creationId="{3B0D9242-F54D-ADB4-ED94-01177659BA4F}"/>
          </ac:spMkLst>
        </pc:spChg>
      </pc:sldChg>
      <pc:sldChg chg="modSp mod">
        <pc:chgData name="Ali Al-Khaz'Aly" userId="f8566151-87e3-412f-8537-a2dfb2300f35" providerId="ADAL" clId="{7E155FFB-C528-4FA3-9962-F4BA0BC0DEB6}" dt="2025-01-27T20:39:32.865" v="601" actId="20577"/>
        <pc:sldMkLst>
          <pc:docMk/>
          <pc:sldMk cId="2896793916" sldId="261"/>
        </pc:sldMkLst>
        <pc:spChg chg="mod">
          <ac:chgData name="Ali Al-Khaz'Aly" userId="f8566151-87e3-412f-8537-a2dfb2300f35" providerId="ADAL" clId="{7E155FFB-C528-4FA3-9962-F4BA0BC0DEB6}" dt="2025-01-27T20:39:32.865" v="601" actId="20577"/>
          <ac:spMkLst>
            <pc:docMk/>
            <pc:sldMk cId="2896793916" sldId="261"/>
            <ac:spMk id="3" creationId="{511FF602-BFFC-D207-EDB1-3B130C6BE21F}"/>
          </ac:spMkLst>
        </pc:spChg>
      </pc:sldChg>
      <pc:sldChg chg="addSp delSp modSp mod">
        <pc:chgData name="Ali Al-Khaz'Aly" userId="f8566151-87e3-412f-8537-a2dfb2300f35" providerId="ADAL" clId="{7E155FFB-C528-4FA3-9962-F4BA0BC0DEB6}" dt="2025-01-27T19:14:38.211" v="497" actId="20577"/>
        <pc:sldMkLst>
          <pc:docMk/>
          <pc:sldMk cId="2784565646" sldId="266"/>
        </pc:sldMkLst>
        <pc:spChg chg="mod">
          <ac:chgData name="Ali Al-Khaz'Aly" userId="f8566151-87e3-412f-8537-a2dfb2300f35" providerId="ADAL" clId="{7E155FFB-C528-4FA3-9962-F4BA0BC0DEB6}" dt="2025-01-27T03:20:29.492" v="488" actId="20577"/>
          <ac:spMkLst>
            <pc:docMk/>
            <pc:sldMk cId="2784565646" sldId="266"/>
            <ac:spMk id="2" creationId="{50809972-E569-6715-211A-E4D2F768CF88}"/>
          </ac:spMkLst>
        </pc:spChg>
        <pc:spChg chg="add del mod">
          <ac:chgData name="Ali Al-Khaz'Aly" userId="f8566151-87e3-412f-8537-a2dfb2300f35" providerId="ADAL" clId="{7E155FFB-C528-4FA3-9962-F4BA0BC0DEB6}" dt="2025-01-27T19:13:27.051" v="492" actId="478"/>
          <ac:spMkLst>
            <pc:docMk/>
            <pc:sldMk cId="2784565646" sldId="266"/>
            <ac:spMk id="4" creationId="{A26EDBE1-9BB4-8F39-D71B-9EF2600A1195}"/>
          </ac:spMkLst>
        </pc:spChg>
        <pc:spChg chg="del">
          <ac:chgData name="Ali Al-Khaz'Aly" userId="f8566151-87e3-412f-8537-a2dfb2300f35" providerId="ADAL" clId="{7E155FFB-C528-4FA3-9962-F4BA0BC0DEB6}" dt="2025-01-27T19:13:23.652" v="490" actId="478"/>
          <ac:spMkLst>
            <pc:docMk/>
            <pc:sldMk cId="2784565646" sldId="266"/>
            <ac:spMk id="5" creationId="{25DC8EF9-060A-9815-8B32-66B76D30ED13}"/>
          </ac:spMkLst>
        </pc:spChg>
        <pc:spChg chg="add mod">
          <ac:chgData name="Ali Al-Khaz'Aly" userId="f8566151-87e3-412f-8537-a2dfb2300f35" providerId="ADAL" clId="{7E155FFB-C528-4FA3-9962-F4BA0BC0DEB6}" dt="2025-01-27T19:14:38.211" v="497" actId="20577"/>
          <ac:spMkLst>
            <pc:docMk/>
            <pc:sldMk cId="2784565646" sldId="266"/>
            <ac:spMk id="6" creationId="{AA57F69B-7640-A636-8C20-7E4D559878C2}"/>
          </ac:spMkLst>
        </pc:spChg>
      </pc:sldChg>
      <pc:sldChg chg="modSp mod">
        <pc:chgData name="Ali Al-Khaz'Aly" userId="f8566151-87e3-412f-8537-a2dfb2300f35" providerId="ADAL" clId="{7E155FFB-C528-4FA3-9962-F4BA0BC0DEB6}" dt="2025-01-27T03:20:34.246" v="489" actId="20577"/>
        <pc:sldMkLst>
          <pc:docMk/>
          <pc:sldMk cId="516681950" sldId="267"/>
        </pc:sldMkLst>
        <pc:spChg chg="mod">
          <ac:chgData name="Ali Al-Khaz'Aly" userId="f8566151-87e3-412f-8537-a2dfb2300f35" providerId="ADAL" clId="{7E155FFB-C528-4FA3-9962-F4BA0BC0DEB6}" dt="2025-01-27T03:20:34.246" v="489" actId="20577"/>
          <ac:spMkLst>
            <pc:docMk/>
            <pc:sldMk cId="516681950" sldId="267"/>
            <ac:spMk id="2" creationId="{72F78FAD-399D-D6E4-DC81-2EB833BCAA35}"/>
          </ac:spMkLst>
        </pc:spChg>
      </pc:sldChg>
      <pc:sldChg chg="addSp modSp new mod ord">
        <pc:chgData name="Ali Al-Khaz'Aly" userId="f8566151-87e3-412f-8537-a2dfb2300f35" providerId="ADAL" clId="{7E155FFB-C528-4FA3-9962-F4BA0BC0DEB6}" dt="2025-01-27T20:39:03.995" v="600" actId="27636"/>
        <pc:sldMkLst>
          <pc:docMk/>
          <pc:sldMk cId="1049181697" sldId="269"/>
        </pc:sldMkLst>
        <pc:spChg chg="mod">
          <ac:chgData name="Ali Al-Khaz'Aly" userId="f8566151-87e3-412f-8537-a2dfb2300f35" providerId="ADAL" clId="{7E155FFB-C528-4FA3-9962-F4BA0BC0DEB6}" dt="2025-01-27T03:18:05.441" v="400" actId="20577"/>
          <ac:spMkLst>
            <pc:docMk/>
            <pc:sldMk cId="1049181697" sldId="269"/>
            <ac:spMk id="2" creationId="{FED41BC4-1148-1104-CD86-A53F06A95524}"/>
          </ac:spMkLst>
        </pc:spChg>
        <pc:spChg chg="mod">
          <ac:chgData name="Ali Al-Khaz'Aly" userId="f8566151-87e3-412f-8537-a2dfb2300f35" providerId="ADAL" clId="{7E155FFB-C528-4FA3-9962-F4BA0BC0DEB6}" dt="2025-01-27T20:39:03.995" v="600" actId="27636"/>
          <ac:spMkLst>
            <pc:docMk/>
            <pc:sldMk cId="1049181697" sldId="269"/>
            <ac:spMk id="3" creationId="{F4332462-C8A5-CBED-217F-CB6E213BFA26}"/>
          </ac:spMkLst>
        </pc:spChg>
        <pc:spChg chg="add">
          <ac:chgData name="Ali Al-Khaz'Aly" userId="f8566151-87e3-412f-8537-a2dfb2300f35" providerId="ADAL" clId="{7E155FFB-C528-4FA3-9962-F4BA0BC0DEB6}" dt="2025-01-27T03:17:33.916" v="312"/>
          <ac:spMkLst>
            <pc:docMk/>
            <pc:sldMk cId="1049181697" sldId="269"/>
            <ac:spMk id="4" creationId="{03EBEA07-D5A1-81C9-4562-A568C56CFE51}"/>
          </ac:spMkLst>
        </pc:spChg>
        <pc:spChg chg="add">
          <ac:chgData name="Ali Al-Khaz'Aly" userId="f8566151-87e3-412f-8537-a2dfb2300f35" providerId="ADAL" clId="{7E155FFB-C528-4FA3-9962-F4BA0BC0DEB6}" dt="2025-01-27T03:18:45.107" v="411"/>
          <ac:spMkLst>
            <pc:docMk/>
            <pc:sldMk cId="1049181697" sldId="269"/>
            <ac:spMk id="5" creationId="{2E87D1B3-1A95-3BCD-D269-81772D8818D3}"/>
          </ac:spMkLst>
        </pc:spChg>
      </pc:sldChg>
      <pc:sldChg chg="modSp new mod">
        <pc:chgData name="Ali Al-Khaz'Aly" userId="f8566151-87e3-412f-8537-a2dfb2300f35" providerId="ADAL" clId="{7E155FFB-C528-4FA3-9962-F4BA0BC0DEB6}" dt="2025-01-27T03:15:24.197" v="266" actId="5793"/>
        <pc:sldMkLst>
          <pc:docMk/>
          <pc:sldMk cId="4102430326" sldId="270"/>
        </pc:sldMkLst>
        <pc:spChg chg="mod">
          <ac:chgData name="Ali Al-Khaz'Aly" userId="f8566151-87e3-412f-8537-a2dfb2300f35" providerId="ADAL" clId="{7E155FFB-C528-4FA3-9962-F4BA0BC0DEB6}" dt="2025-01-27T03:09:29.628" v="26" actId="20577"/>
          <ac:spMkLst>
            <pc:docMk/>
            <pc:sldMk cId="4102430326" sldId="270"/>
            <ac:spMk id="2" creationId="{024C379A-338F-F598-9B67-74A036528EF6}"/>
          </ac:spMkLst>
        </pc:spChg>
        <pc:spChg chg="mod">
          <ac:chgData name="Ali Al-Khaz'Aly" userId="f8566151-87e3-412f-8537-a2dfb2300f35" providerId="ADAL" clId="{7E155FFB-C528-4FA3-9962-F4BA0BC0DEB6}" dt="2025-01-27T03:15:24.197" v="266" actId="5793"/>
          <ac:spMkLst>
            <pc:docMk/>
            <pc:sldMk cId="4102430326" sldId="270"/>
            <ac:spMk id="3" creationId="{FABF2A51-757F-5073-80FA-771A9922ABDA}"/>
          </ac:spMkLst>
        </pc:spChg>
      </pc:sldChg>
      <pc:sldChg chg="new">
        <pc:chgData name="Ali Al-Khaz'Aly" userId="f8566151-87e3-412f-8537-a2dfb2300f35" providerId="ADAL" clId="{7E155FFB-C528-4FA3-9962-F4BA0BC0DEB6}" dt="2025-01-27T03:20:17.526" v="473" actId="680"/>
        <pc:sldMkLst>
          <pc:docMk/>
          <pc:sldMk cId="635782481" sldId="271"/>
        </pc:sldMkLst>
      </pc:sldChg>
    </pc:docChg>
  </pc:docChgLst>
  <pc:docChgLst>
    <pc:chgData name="Ali Al-Khaz'Aly" userId="f8566151-87e3-412f-8537-a2dfb2300f35" providerId="ADAL" clId="{93E25FAA-3784-4C88-B333-CF3073A82DD9}"/>
    <pc:docChg chg="custSel modSld">
      <pc:chgData name="Ali Al-Khaz'Aly" userId="f8566151-87e3-412f-8537-a2dfb2300f35" providerId="ADAL" clId="{93E25FAA-3784-4C88-B333-CF3073A82DD9}" dt="2025-01-28T00:32:32.193" v="169" actId="27636"/>
      <pc:docMkLst>
        <pc:docMk/>
      </pc:docMkLst>
      <pc:sldChg chg="modSp">
        <pc:chgData name="Ali Al-Khaz'Aly" userId="f8566151-87e3-412f-8537-a2dfb2300f35" providerId="ADAL" clId="{93E25FAA-3784-4C88-B333-CF3073A82DD9}" dt="2025-01-28T00:32:31.917" v="164"/>
        <pc:sldMkLst>
          <pc:docMk/>
          <pc:sldMk cId="3285372543" sldId="256"/>
        </pc:sldMkLst>
        <pc:spChg chg="mod">
          <ac:chgData name="Ali Al-Khaz'Aly" userId="f8566151-87e3-412f-8537-a2dfb2300f35" providerId="ADAL" clId="{93E25FAA-3784-4C88-B333-CF3073A82DD9}" dt="2025-01-28T00:32:31.917" v="164"/>
          <ac:spMkLst>
            <pc:docMk/>
            <pc:sldMk cId="3285372543" sldId="256"/>
            <ac:spMk id="2" creationId="{9100047B-78B6-1F2A-8B22-2A33682FBEBD}"/>
          </ac:spMkLst>
        </pc:spChg>
        <pc:spChg chg="mod">
          <ac:chgData name="Ali Al-Khaz'Aly" userId="f8566151-87e3-412f-8537-a2dfb2300f35" providerId="ADAL" clId="{93E25FAA-3784-4C88-B333-CF3073A82DD9}" dt="2025-01-28T00:32:31.917" v="164"/>
          <ac:spMkLst>
            <pc:docMk/>
            <pc:sldMk cId="3285372543" sldId="256"/>
            <ac:spMk id="3" creationId="{16A9D131-9CD2-A228-BA3C-2BE7C7325969}"/>
          </ac:spMkLst>
        </pc:spChg>
      </pc:sldChg>
      <pc:sldChg chg="modSp mod">
        <pc:chgData name="Ali Al-Khaz'Aly" userId="f8566151-87e3-412f-8537-a2dfb2300f35" providerId="ADAL" clId="{93E25FAA-3784-4C88-B333-CF3073A82DD9}" dt="2025-01-28T00:32:31.917" v="164"/>
        <pc:sldMkLst>
          <pc:docMk/>
          <pc:sldMk cId="1020165623" sldId="257"/>
        </pc:sldMkLst>
        <pc:spChg chg="mod">
          <ac:chgData name="Ali Al-Khaz'Aly" userId="f8566151-87e3-412f-8537-a2dfb2300f35" providerId="ADAL" clId="{93E25FAA-3784-4C88-B333-CF3073A82DD9}" dt="2025-01-28T00:32:31.917" v="164"/>
          <ac:spMkLst>
            <pc:docMk/>
            <pc:sldMk cId="1020165623" sldId="257"/>
            <ac:spMk id="2" creationId="{A83E4DCB-59C1-63FE-DB5F-61EB86AC3DC7}"/>
          </ac:spMkLst>
        </pc:spChg>
        <pc:spChg chg="mod">
          <ac:chgData name="Ali Al-Khaz'Aly" userId="f8566151-87e3-412f-8537-a2dfb2300f35" providerId="ADAL" clId="{93E25FAA-3784-4C88-B333-CF3073A82DD9}" dt="2025-01-28T00:32:31.917" v="164"/>
          <ac:spMkLst>
            <pc:docMk/>
            <pc:sldMk cId="1020165623" sldId="257"/>
            <ac:spMk id="3" creationId="{BEF4B910-167E-A2D1-5246-341607A531A2}"/>
          </ac:spMkLst>
        </pc:spChg>
      </pc:sldChg>
      <pc:sldChg chg="modSp mod">
        <pc:chgData name="Ali Al-Khaz'Aly" userId="f8566151-87e3-412f-8537-a2dfb2300f35" providerId="ADAL" clId="{93E25FAA-3784-4C88-B333-CF3073A82DD9}" dt="2025-01-28T00:32:32.153" v="166" actId="27636"/>
        <pc:sldMkLst>
          <pc:docMk/>
          <pc:sldMk cId="3313139188" sldId="258"/>
        </pc:sldMkLst>
        <pc:spChg chg="mod">
          <ac:chgData name="Ali Al-Khaz'Aly" userId="f8566151-87e3-412f-8537-a2dfb2300f35" providerId="ADAL" clId="{93E25FAA-3784-4C88-B333-CF3073A82DD9}" dt="2025-01-28T00:32:31.917" v="164"/>
          <ac:spMkLst>
            <pc:docMk/>
            <pc:sldMk cId="3313139188" sldId="258"/>
            <ac:spMk id="2" creationId="{2CB06F5B-163A-AEA4-E618-71482098E4C5}"/>
          </ac:spMkLst>
        </pc:spChg>
        <pc:spChg chg="mod">
          <ac:chgData name="Ali Al-Khaz'Aly" userId="f8566151-87e3-412f-8537-a2dfb2300f35" providerId="ADAL" clId="{93E25FAA-3784-4C88-B333-CF3073A82DD9}" dt="2025-01-28T00:32:32.153" v="166" actId="27636"/>
          <ac:spMkLst>
            <pc:docMk/>
            <pc:sldMk cId="3313139188" sldId="258"/>
            <ac:spMk id="3" creationId="{FBB9E6F9-97D4-9828-59AA-67B9764849C3}"/>
          </ac:spMkLst>
        </pc:spChg>
      </pc:sldChg>
      <pc:sldChg chg="modSp">
        <pc:chgData name="Ali Al-Khaz'Aly" userId="f8566151-87e3-412f-8537-a2dfb2300f35" providerId="ADAL" clId="{93E25FAA-3784-4C88-B333-CF3073A82DD9}" dt="2025-01-28T00:32:31.917" v="164"/>
        <pc:sldMkLst>
          <pc:docMk/>
          <pc:sldMk cId="3579374722" sldId="259"/>
        </pc:sldMkLst>
        <pc:spChg chg="mod">
          <ac:chgData name="Ali Al-Khaz'Aly" userId="f8566151-87e3-412f-8537-a2dfb2300f35" providerId="ADAL" clId="{93E25FAA-3784-4C88-B333-CF3073A82DD9}" dt="2025-01-28T00:32:31.917" v="164"/>
          <ac:spMkLst>
            <pc:docMk/>
            <pc:sldMk cId="3579374722" sldId="259"/>
            <ac:spMk id="2" creationId="{83295CBF-371A-58AD-6E03-C48E71A7F174}"/>
          </ac:spMkLst>
        </pc:spChg>
      </pc:sldChg>
      <pc:sldChg chg="modSp mod">
        <pc:chgData name="Ali Al-Khaz'Aly" userId="f8566151-87e3-412f-8537-a2dfb2300f35" providerId="ADAL" clId="{93E25FAA-3784-4C88-B333-CF3073A82DD9}" dt="2025-01-28T00:32:32.185" v="167" actId="27636"/>
        <pc:sldMkLst>
          <pc:docMk/>
          <pc:sldMk cId="2067726485" sldId="260"/>
        </pc:sldMkLst>
        <pc:spChg chg="mod">
          <ac:chgData name="Ali Al-Khaz'Aly" userId="f8566151-87e3-412f-8537-a2dfb2300f35" providerId="ADAL" clId="{93E25FAA-3784-4C88-B333-CF3073A82DD9}" dt="2025-01-28T00:32:31.917" v="164"/>
          <ac:spMkLst>
            <pc:docMk/>
            <pc:sldMk cId="2067726485" sldId="260"/>
            <ac:spMk id="2" creationId="{D27FBD5F-F645-3CD7-D73F-ABE9BDC8FE3D}"/>
          </ac:spMkLst>
        </pc:spChg>
        <pc:spChg chg="mod">
          <ac:chgData name="Ali Al-Khaz'Aly" userId="f8566151-87e3-412f-8537-a2dfb2300f35" providerId="ADAL" clId="{93E25FAA-3784-4C88-B333-CF3073A82DD9}" dt="2025-01-28T00:32:32.185" v="167" actId="27636"/>
          <ac:spMkLst>
            <pc:docMk/>
            <pc:sldMk cId="2067726485" sldId="260"/>
            <ac:spMk id="3" creationId="{3B0D9242-F54D-ADB4-ED94-01177659BA4F}"/>
          </ac:spMkLst>
        </pc:spChg>
      </pc:sldChg>
      <pc:sldChg chg="modSp">
        <pc:chgData name="Ali Al-Khaz'Aly" userId="f8566151-87e3-412f-8537-a2dfb2300f35" providerId="ADAL" clId="{93E25FAA-3784-4C88-B333-CF3073A82DD9}" dt="2025-01-28T00:32:31.917" v="164"/>
        <pc:sldMkLst>
          <pc:docMk/>
          <pc:sldMk cId="2896793916" sldId="261"/>
        </pc:sldMkLst>
        <pc:spChg chg="mod">
          <ac:chgData name="Ali Al-Khaz'Aly" userId="f8566151-87e3-412f-8537-a2dfb2300f35" providerId="ADAL" clId="{93E25FAA-3784-4C88-B333-CF3073A82DD9}" dt="2025-01-28T00:32:31.917" v="164"/>
          <ac:spMkLst>
            <pc:docMk/>
            <pc:sldMk cId="2896793916" sldId="261"/>
            <ac:spMk id="2" creationId="{8F1233A5-2742-B407-A66E-3D79722B3807}"/>
          </ac:spMkLst>
        </pc:spChg>
        <pc:spChg chg="mod">
          <ac:chgData name="Ali Al-Khaz'Aly" userId="f8566151-87e3-412f-8537-a2dfb2300f35" providerId="ADAL" clId="{93E25FAA-3784-4C88-B333-CF3073A82DD9}" dt="2025-01-28T00:32:31.917" v="164"/>
          <ac:spMkLst>
            <pc:docMk/>
            <pc:sldMk cId="2896793916" sldId="261"/>
            <ac:spMk id="3" creationId="{511FF602-BFFC-D207-EDB1-3B130C6BE21F}"/>
          </ac:spMkLst>
        </pc:spChg>
      </pc:sldChg>
      <pc:sldChg chg="modSp">
        <pc:chgData name="Ali Al-Khaz'Aly" userId="f8566151-87e3-412f-8537-a2dfb2300f35" providerId="ADAL" clId="{93E25FAA-3784-4C88-B333-CF3073A82DD9}" dt="2025-01-28T00:32:31.917" v="164"/>
        <pc:sldMkLst>
          <pc:docMk/>
          <pc:sldMk cId="1634484057" sldId="262"/>
        </pc:sldMkLst>
        <pc:spChg chg="mod">
          <ac:chgData name="Ali Al-Khaz'Aly" userId="f8566151-87e3-412f-8537-a2dfb2300f35" providerId="ADAL" clId="{93E25FAA-3784-4C88-B333-CF3073A82DD9}" dt="2025-01-28T00:32:31.917" v="164"/>
          <ac:spMkLst>
            <pc:docMk/>
            <pc:sldMk cId="1634484057" sldId="262"/>
            <ac:spMk id="2" creationId="{DB91B69C-EF0C-F3D9-FD21-E1B8E815249F}"/>
          </ac:spMkLst>
        </pc:spChg>
        <pc:picChg chg="mod">
          <ac:chgData name="Ali Al-Khaz'Aly" userId="f8566151-87e3-412f-8537-a2dfb2300f35" providerId="ADAL" clId="{93E25FAA-3784-4C88-B333-CF3073A82DD9}" dt="2025-01-28T00:32:31.917" v="164"/>
          <ac:picMkLst>
            <pc:docMk/>
            <pc:sldMk cId="1634484057" sldId="262"/>
            <ac:picMk id="9" creationId="{BAA2B545-60D7-3FA4-87FA-3EE5758F9A68}"/>
          </ac:picMkLst>
        </pc:picChg>
      </pc:sldChg>
      <pc:sldChg chg="modSp">
        <pc:chgData name="Ali Al-Khaz'Aly" userId="f8566151-87e3-412f-8537-a2dfb2300f35" providerId="ADAL" clId="{93E25FAA-3784-4C88-B333-CF3073A82DD9}" dt="2025-01-28T00:32:31.917" v="164"/>
        <pc:sldMkLst>
          <pc:docMk/>
          <pc:sldMk cId="2196207821" sldId="263"/>
        </pc:sldMkLst>
        <pc:spChg chg="mod">
          <ac:chgData name="Ali Al-Khaz'Aly" userId="f8566151-87e3-412f-8537-a2dfb2300f35" providerId="ADAL" clId="{93E25FAA-3784-4C88-B333-CF3073A82DD9}" dt="2025-01-28T00:32:31.917" v="164"/>
          <ac:spMkLst>
            <pc:docMk/>
            <pc:sldMk cId="2196207821" sldId="263"/>
            <ac:spMk id="2" creationId="{AA3FE9F7-1D4F-DF91-DE94-B826D56DF398}"/>
          </ac:spMkLst>
        </pc:spChg>
        <pc:picChg chg="mod">
          <ac:chgData name="Ali Al-Khaz'Aly" userId="f8566151-87e3-412f-8537-a2dfb2300f35" providerId="ADAL" clId="{93E25FAA-3784-4C88-B333-CF3073A82DD9}" dt="2025-01-28T00:32:31.917" v="164"/>
          <ac:picMkLst>
            <pc:docMk/>
            <pc:sldMk cId="2196207821" sldId="263"/>
            <ac:picMk id="5" creationId="{DC9576C8-E1B5-432E-546F-80C7F0337176}"/>
          </ac:picMkLst>
        </pc:picChg>
      </pc:sldChg>
      <pc:sldChg chg="modSp">
        <pc:chgData name="Ali Al-Khaz'Aly" userId="f8566151-87e3-412f-8537-a2dfb2300f35" providerId="ADAL" clId="{93E25FAA-3784-4C88-B333-CF3073A82DD9}" dt="2025-01-28T00:32:31.917" v="164"/>
        <pc:sldMkLst>
          <pc:docMk/>
          <pc:sldMk cId="4150433225" sldId="264"/>
        </pc:sldMkLst>
        <pc:spChg chg="mod">
          <ac:chgData name="Ali Al-Khaz'Aly" userId="f8566151-87e3-412f-8537-a2dfb2300f35" providerId="ADAL" clId="{93E25FAA-3784-4C88-B333-CF3073A82DD9}" dt="2025-01-28T00:32:31.917" v="164"/>
          <ac:spMkLst>
            <pc:docMk/>
            <pc:sldMk cId="4150433225" sldId="264"/>
            <ac:spMk id="2" creationId="{E838FD44-965F-B515-A857-7992EE144969}"/>
          </ac:spMkLst>
        </pc:spChg>
        <pc:picChg chg="mod">
          <ac:chgData name="Ali Al-Khaz'Aly" userId="f8566151-87e3-412f-8537-a2dfb2300f35" providerId="ADAL" clId="{93E25FAA-3784-4C88-B333-CF3073A82DD9}" dt="2025-01-28T00:32:31.917" v="164"/>
          <ac:picMkLst>
            <pc:docMk/>
            <pc:sldMk cId="4150433225" sldId="264"/>
            <ac:picMk id="5" creationId="{849A9ADE-A52D-367E-7201-5E5DA6D9D8CE}"/>
          </ac:picMkLst>
        </pc:picChg>
      </pc:sldChg>
      <pc:sldChg chg="modSp">
        <pc:chgData name="Ali Al-Khaz'Aly" userId="f8566151-87e3-412f-8537-a2dfb2300f35" providerId="ADAL" clId="{93E25FAA-3784-4C88-B333-CF3073A82DD9}" dt="2025-01-28T00:32:31.917" v="164"/>
        <pc:sldMkLst>
          <pc:docMk/>
          <pc:sldMk cId="2753487366" sldId="265"/>
        </pc:sldMkLst>
        <pc:spChg chg="mod">
          <ac:chgData name="Ali Al-Khaz'Aly" userId="f8566151-87e3-412f-8537-a2dfb2300f35" providerId="ADAL" clId="{93E25FAA-3784-4C88-B333-CF3073A82DD9}" dt="2025-01-28T00:32:31.917" v="164"/>
          <ac:spMkLst>
            <pc:docMk/>
            <pc:sldMk cId="2753487366" sldId="265"/>
            <ac:spMk id="2" creationId="{79656F12-FE62-925F-FAE3-B496F6EB86D9}"/>
          </ac:spMkLst>
        </pc:spChg>
      </pc:sldChg>
      <pc:sldChg chg="modSp mod">
        <pc:chgData name="Ali Al-Khaz'Aly" userId="f8566151-87e3-412f-8537-a2dfb2300f35" providerId="ADAL" clId="{93E25FAA-3784-4C88-B333-CF3073A82DD9}" dt="2025-01-28T00:32:31.917" v="164"/>
        <pc:sldMkLst>
          <pc:docMk/>
          <pc:sldMk cId="2784565646" sldId="266"/>
        </pc:sldMkLst>
        <pc:spChg chg="mod">
          <ac:chgData name="Ali Al-Khaz'Aly" userId="f8566151-87e3-412f-8537-a2dfb2300f35" providerId="ADAL" clId="{93E25FAA-3784-4C88-B333-CF3073A82DD9}" dt="2025-01-28T00:32:31.917" v="164"/>
          <ac:spMkLst>
            <pc:docMk/>
            <pc:sldMk cId="2784565646" sldId="266"/>
            <ac:spMk id="2" creationId="{50809972-E569-6715-211A-E4D2F768CF88}"/>
          </ac:spMkLst>
        </pc:spChg>
        <pc:spChg chg="mod">
          <ac:chgData name="Ali Al-Khaz'Aly" userId="f8566151-87e3-412f-8537-a2dfb2300f35" providerId="ADAL" clId="{93E25FAA-3784-4C88-B333-CF3073A82DD9}" dt="2025-01-28T00:30:13.027" v="163" actId="20577"/>
          <ac:spMkLst>
            <pc:docMk/>
            <pc:sldMk cId="2784565646" sldId="266"/>
            <ac:spMk id="6" creationId="{AA57F69B-7640-A636-8C20-7E4D559878C2}"/>
          </ac:spMkLst>
        </pc:spChg>
      </pc:sldChg>
      <pc:sldChg chg="modSp mod">
        <pc:chgData name="Ali Al-Khaz'Aly" userId="f8566151-87e3-412f-8537-a2dfb2300f35" providerId="ADAL" clId="{93E25FAA-3784-4C88-B333-CF3073A82DD9}" dt="2025-01-28T00:32:32.140" v="165" actId="27636"/>
        <pc:sldMkLst>
          <pc:docMk/>
          <pc:sldMk cId="516681950" sldId="267"/>
        </pc:sldMkLst>
        <pc:spChg chg="mod">
          <ac:chgData name="Ali Al-Khaz'Aly" userId="f8566151-87e3-412f-8537-a2dfb2300f35" providerId="ADAL" clId="{93E25FAA-3784-4C88-B333-CF3073A82DD9}" dt="2025-01-28T00:32:31.917" v="164"/>
          <ac:spMkLst>
            <pc:docMk/>
            <pc:sldMk cId="516681950" sldId="267"/>
            <ac:spMk id="2" creationId="{72F78FAD-399D-D6E4-DC81-2EB833BCAA35}"/>
          </ac:spMkLst>
        </pc:spChg>
        <pc:spChg chg="mod">
          <ac:chgData name="Ali Al-Khaz'Aly" userId="f8566151-87e3-412f-8537-a2dfb2300f35" providerId="ADAL" clId="{93E25FAA-3784-4C88-B333-CF3073A82DD9}" dt="2025-01-28T00:32:32.140" v="165" actId="27636"/>
          <ac:spMkLst>
            <pc:docMk/>
            <pc:sldMk cId="516681950" sldId="267"/>
            <ac:spMk id="3" creationId="{95AFC2B7-299B-0F26-C600-9CF843BC962D}"/>
          </ac:spMkLst>
        </pc:spChg>
      </pc:sldChg>
      <pc:sldChg chg="modSp mod">
        <pc:chgData name="Ali Al-Khaz'Aly" userId="f8566151-87e3-412f-8537-a2dfb2300f35" providerId="ADAL" clId="{93E25FAA-3784-4C88-B333-CF3073A82DD9}" dt="2025-01-28T00:32:31.917" v="164"/>
        <pc:sldMkLst>
          <pc:docMk/>
          <pc:sldMk cId="1481968714" sldId="268"/>
        </pc:sldMkLst>
        <pc:spChg chg="mod">
          <ac:chgData name="Ali Al-Khaz'Aly" userId="f8566151-87e3-412f-8537-a2dfb2300f35" providerId="ADAL" clId="{93E25FAA-3784-4C88-B333-CF3073A82DD9}" dt="2025-01-28T00:32:31.917" v="164"/>
          <ac:spMkLst>
            <pc:docMk/>
            <pc:sldMk cId="1481968714" sldId="268"/>
            <ac:spMk id="2" creationId="{D70720D2-36B5-A182-B811-213F130C1EAB}"/>
          </ac:spMkLst>
        </pc:spChg>
        <pc:spChg chg="mod">
          <ac:chgData name="Ali Al-Khaz'Aly" userId="f8566151-87e3-412f-8537-a2dfb2300f35" providerId="ADAL" clId="{93E25FAA-3784-4C88-B333-CF3073A82DD9}" dt="2025-01-28T00:32:31.917" v="164"/>
          <ac:spMkLst>
            <pc:docMk/>
            <pc:sldMk cId="1481968714" sldId="268"/>
            <ac:spMk id="3" creationId="{E0D6F307-360E-4420-A300-454963531126}"/>
          </ac:spMkLst>
        </pc:spChg>
      </pc:sldChg>
      <pc:sldChg chg="modSp mod">
        <pc:chgData name="Ali Al-Khaz'Aly" userId="f8566151-87e3-412f-8537-a2dfb2300f35" providerId="ADAL" clId="{93E25FAA-3784-4C88-B333-CF3073A82DD9}" dt="2025-01-28T00:32:32.193" v="169" actId="27636"/>
        <pc:sldMkLst>
          <pc:docMk/>
          <pc:sldMk cId="1049181697" sldId="269"/>
        </pc:sldMkLst>
        <pc:spChg chg="mod">
          <ac:chgData name="Ali Al-Khaz'Aly" userId="f8566151-87e3-412f-8537-a2dfb2300f35" providerId="ADAL" clId="{93E25FAA-3784-4C88-B333-CF3073A82DD9}" dt="2025-01-28T00:32:32.188" v="168" actId="27636"/>
          <ac:spMkLst>
            <pc:docMk/>
            <pc:sldMk cId="1049181697" sldId="269"/>
            <ac:spMk id="2" creationId="{FED41BC4-1148-1104-CD86-A53F06A95524}"/>
          </ac:spMkLst>
        </pc:spChg>
        <pc:spChg chg="mod">
          <ac:chgData name="Ali Al-Khaz'Aly" userId="f8566151-87e3-412f-8537-a2dfb2300f35" providerId="ADAL" clId="{93E25FAA-3784-4C88-B333-CF3073A82DD9}" dt="2025-01-28T00:32:32.193" v="169" actId="27636"/>
          <ac:spMkLst>
            <pc:docMk/>
            <pc:sldMk cId="1049181697" sldId="269"/>
            <ac:spMk id="3" creationId="{F4332462-C8A5-CBED-217F-CB6E213BFA26}"/>
          </ac:spMkLst>
        </pc:spChg>
      </pc:sldChg>
      <pc:sldChg chg="modSp">
        <pc:chgData name="Ali Al-Khaz'Aly" userId="f8566151-87e3-412f-8537-a2dfb2300f35" providerId="ADAL" clId="{93E25FAA-3784-4C88-B333-CF3073A82DD9}" dt="2025-01-28T00:32:31.917" v="164"/>
        <pc:sldMkLst>
          <pc:docMk/>
          <pc:sldMk cId="4102430326" sldId="270"/>
        </pc:sldMkLst>
        <pc:spChg chg="mod">
          <ac:chgData name="Ali Al-Khaz'Aly" userId="f8566151-87e3-412f-8537-a2dfb2300f35" providerId="ADAL" clId="{93E25FAA-3784-4C88-B333-CF3073A82DD9}" dt="2025-01-28T00:32:31.917" v="164"/>
          <ac:spMkLst>
            <pc:docMk/>
            <pc:sldMk cId="4102430326" sldId="270"/>
            <ac:spMk id="2" creationId="{024C379A-338F-F598-9B67-74A036528EF6}"/>
          </ac:spMkLst>
        </pc:spChg>
        <pc:spChg chg="mod">
          <ac:chgData name="Ali Al-Khaz'Aly" userId="f8566151-87e3-412f-8537-a2dfb2300f35" providerId="ADAL" clId="{93E25FAA-3784-4C88-B333-CF3073A82DD9}" dt="2025-01-28T00:32:31.917" v="164"/>
          <ac:spMkLst>
            <pc:docMk/>
            <pc:sldMk cId="4102430326" sldId="270"/>
            <ac:spMk id="3" creationId="{FABF2A51-757F-5073-80FA-771A9922ABDA}"/>
          </ac:spMkLst>
        </pc:spChg>
      </pc:sldChg>
    </pc:docChg>
  </pc:docChgLst>
  <pc:docChgLst>
    <pc:chgData name="Ali Al-Khaz'Aly" userId="f8566151-87e3-412f-8537-a2dfb2300f35" providerId="ADAL" clId="{6A479E53-7D04-4B35-A8FE-02DC22911AFD}"/>
    <pc:docChg chg="undo custSel addSld delSld modSld sldOrd">
      <pc:chgData name="Ali Al-Khaz'Aly" userId="f8566151-87e3-412f-8537-a2dfb2300f35" providerId="ADAL" clId="{6A479E53-7D04-4B35-A8FE-02DC22911AFD}" dt="2025-01-27T05:53:30.265" v="2073" actId="33524"/>
      <pc:docMkLst>
        <pc:docMk/>
      </pc:docMkLst>
      <pc:sldChg chg="modSp mod">
        <pc:chgData name="Ali Al-Khaz'Aly" userId="f8566151-87e3-412f-8537-a2dfb2300f35" providerId="ADAL" clId="{6A479E53-7D04-4B35-A8FE-02DC22911AFD}" dt="2025-01-27T01:02:14.255" v="1109" actId="20577"/>
        <pc:sldMkLst>
          <pc:docMk/>
          <pc:sldMk cId="3285372543" sldId="256"/>
        </pc:sldMkLst>
        <pc:spChg chg="mod">
          <ac:chgData name="Ali Al-Khaz'Aly" userId="f8566151-87e3-412f-8537-a2dfb2300f35" providerId="ADAL" clId="{6A479E53-7D04-4B35-A8FE-02DC22911AFD}" dt="2025-01-27T01:02:06.380" v="1083" actId="20577"/>
          <ac:spMkLst>
            <pc:docMk/>
            <pc:sldMk cId="3285372543" sldId="256"/>
            <ac:spMk id="2" creationId="{9100047B-78B6-1F2A-8B22-2A33682FBEBD}"/>
          </ac:spMkLst>
        </pc:spChg>
        <pc:spChg chg="mod">
          <ac:chgData name="Ali Al-Khaz'Aly" userId="f8566151-87e3-412f-8537-a2dfb2300f35" providerId="ADAL" clId="{6A479E53-7D04-4B35-A8FE-02DC22911AFD}" dt="2025-01-27T01:02:14.255" v="1109" actId="20577"/>
          <ac:spMkLst>
            <pc:docMk/>
            <pc:sldMk cId="3285372543" sldId="256"/>
            <ac:spMk id="3" creationId="{16A9D131-9CD2-A228-BA3C-2BE7C7325969}"/>
          </ac:spMkLst>
        </pc:spChg>
      </pc:sldChg>
      <pc:sldChg chg="modSp mod">
        <pc:chgData name="Ali Al-Khaz'Aly" userId="f8566151-87e3-412f-8537-a2dfb2300f35" providerId="ADAL" clId="{6A479E53-7D04-4B35-A8FE-02DC22911AFD}" dt="2025-01-27T02:25:05.330" v="1542" actId="20577"/>
        <pc:sldMkLst>
          <pc:docMk/>
          <pc:sldMk cId="3313139188" sldId="258"/>
        </pc:sldMkLst>
        <pc:spChg chg="mod">
          <ac:chgData name="Ali Al-Khaz'Aly" userId="f8566151-87e3-412f-8537-a2dfb2300f35" providerId="ADAL" clId="{6A479E53-7D04-4B35-A8FE-02DC22911AFD}" dt="2025-01-27T02:23:49.287" v="1448" actId="20577"/>
          <ac:spMkLst>
            <pc:docMk/>
            <pc:sldMk cId="3313139188" sldId="258"/>
            <ac:spMk id="2" creationId="{2CB06F5B-163A-AEA4-E618-71482098E4C5}"/>
          </ac:spMkLst>
        </pc:spChg>
        <pc:spChg chg="mod">
          <ac:chgData name="Ali Al-Khaz'Aly" userId="f8566151-87e3-412f-8537-a2dfb2300f35" providerId="ADAL" clId="{6A479E53-7D04-4B35-A8FE-02DC22911AFD}" dt="2025-01-27T02:25:05.330" v="1542" actId="20577"/>
          <ac:spMkLst>
            <pc:docMk/>
            <pc:sldMk cId="3313139188" sldId="258"/>
            <ac:spMk id="3" creationId="{FBB9E6F9-97D4-9828-59AA-67B9764849C3}"/>
          </ac:spMkLst>
        </pc:spChg>
      </pc:sldChg>
      <pc:sldChg chg="addSp modSp new mod">
        <pc:chgData name="Ali Al-Khaz'Aly" userId="f8566151-87e3-412f-8537-a2dfb2300f35" providerId="ADAL" clId="{6A479E53-7D04-4B35-A8FE-02DC22911AFD}" dt="2025-01-27T02:25:34.505" v="1548" actId="403"/>
        <pc:sldMkLst>
          <pc:docMk/>
          <pc:sldMk cId="3579374722" sldId="259"/>
        </pc:sldMkLst>
        <pc:spChg chg="mod">
          <ac:chgData name="Ali Al-Khaz'Aly" userId="f8566151-87e3-412f-8537-a2dfb2300f35" providerId="ADAL" clId="{6A479E53-7D04-4B35-A8FE-02DC22911AFD}" dt="2025-01-26T22:18:32.317" v="72" actId="20577"/>
          <ac:spMkLst>
            <pc:docMk/>
            <pc:sldMk cId="3579374722" sldId="259"/>
            <ac:spMk id="2" creationId="{83295CBF-371A-58AD-6E03-C48E71A7F174}"/>
          </ac:spMkLst>
        </pc:spChg>
        <pc:spChg chg="mod">
          <ac:chgData name="Ali Al-Khaz'Aly" userId="f8566151-87e3-412f-8537-a2dfb2300f35" providerId="ADAL" clId="{6A479E53-7D04-4B35-A8FE-02DC22911AFD}" dt="2025-01-27T02:25:34.505" v="1548" actId="403"/>
          <ac:spMkLst>
            <pc:docMk/>
            <pc:sldMk cId="3579374722" sldId="259"/>
            <ac:spMk id="3" creationId="{DD6FCD0D-87F5-6821-9BD1-0CBF36BF4B48}"/>
          </ac:spMkLst>
        </pc:spChg>
      </pc:sldChg>
      <pc:sldChg chg="modSp new mod">
        <pc:chgData name="Ali Al-Khaz'Aly" userId="f8566151-87e3-412f-8537-a2dfb2300f35" providerId="ADAL" clId="{6A479E53-7D04-4B35-A8FE-02DC22911AFD}" dt="2025-01-26T22:29:03.829" v="176" actId="27636"/>
        <pc:sldMkLst>
          <pc:docMk/>
          <pc:sldMk cId="2067726485" sldId="260"/>
        </pc:sldMkLst>
        <pc:spChg chg="mod">
          <ac:chgData name="Ali Al-Khaz'Aly" userId="f8566151-87e3-412f-8537-a2dfb2300f35" providerId="ADAL" clId="{6A479E53-7D04-4B35-A8FE-02DC22911AFD}" dt="2025-01-26T22:27:08.505" v="159" actId="20577"/>
          <ac:spMkLst>
            <pc:docMk/>
            <pc:sldMk cId="2067726485" sldId="260"/>
            <ac:spMk id="2" creationId="{D27FBD5F-F645-3CD7-D73F-ABE9BDC8FE3D}"/>
          </ac:spMkLst>
        </pc:spChg>
        <pc:spChg chg="mod">
          <ac:chgData name="Ali Al-Khaz'Aly" userId="f8566151-87e3-412f-8537-a2dfb2300f35" providerId="ADAL" clId="{6A479E53-7D04-4B35-A8FE-02DC22911AFD}" dt="2025-01-26T22:29:03.829" v="176" actId="27636"/>
          <ac:spMkLst>
            <pc:docMk/>
            <pc:sldMk cId="2067726485" sldId="260"/>
            <ac:spMk id="3" creationId="{3B0D9242-F54D-ADB4-ED94-01177659BA4F}"/>
          </ac:spMkLst>
        </pc:spChg>
      </pc:sldChg>
      <pc:sldChg chg="addSp delSp modSp new mod">
        <pc:chgData name="Ali Al-Khaz'Aly" userId="f8566151-87e3-412f-8537-a2dfb2300f35" providerId="ADAL" clId="{6A479E53-7D04-4B35-A8FE-02DC22911AFD}" dt="2025-01-27T02:16:28.454" v="1240" actId="20577"/>
        <pc:sldMkLst>
          <pc:docMk/>
          <pc:sldMk cId="2896793916" sldId="261"/>
        </pc:sldMkLst>
        <pc:spChg chg="mod">
          <ac:chgData name="Ali Al-Khaz'Aly" userId="f8566151-87e3-412f-8537-a2dfb2300f35" providerId="ADAL" clId="{6A479E53-7D04-4B35-A8FE-02DC22911AFD}" dt="2025-01-26T22:29:45.694" v="198" actId="20577"/>
          <ac:spMkLst>
            <pc:docMk/>
            <pc:sldMk cId="2896793916" sldId="261"/>
            <ac:spMk id="2" creationId="{8F1233A5-2742-B407-A66E-3D79722B3807}"/>
          </ac:spMkLst>
        </pc:spChg>
        <pc:spChg chg="mod">
          <ac:chgData name="Ali Al-Khaz'Aly" userId="f8566151-87e3-412f-8537-a2dfb2300f35" providerId="ADAL" clId="{6A479E53-7D04-4B35-A8FE-02DC22911AFD}" dt="2025-01-27T02:16:28.454" v="1240" actId="20577"/>
          <ac:spMkLst>
            <pc:docMk/>
            <pc:sldMk cId="2896793916" sldId="261"/>
            <ac:spMk id="3" creationId="{511FF602-BFFC-D207-EDB1-3B130C6BE21F}"/>
          </ac:spMkLst>
        </pc:spChg>
      </pc:sldChg>
      <pc:sldChg chg="addSp delSp modSp new mod">
        <pc:chgData name="Ali Al-Khaz'Aly" userId="f8566151-87e3-412f-8537-a2dfb2300f35" providerId="ADAL" clId="{6A479E53-7D04-4B35-A8FE-02DC22911AFD}" dt="2025-01-26T22:48:22.770" v="701" actId="20577"/>
        <pc:sldMkLst>
          <pc:docMk/>
          <pc:sldMk cId="1634484057" sldId="262"/>
        </pc:sldMkLst>
        <pc:spChg chg="mod">
          <ac:chgData name="Ali Al-Khaz'Aly" userId="f8566151-87e3-412f-8537-a2dfb2300f35" providerId="ADAL" clId="{6A479E53-7D04-4B35-A8FE-02DC22911AFD}" dt="2025-01-26T22:48:22.770" v="701" actId="20577"/>
          <ac:spMkLst>
            <pc:docMk/>
            <pc:sldMk cId="1634484057" sldId="262"/>
            <ac:spMk id="2" creationId="{DB91B69C-EF0C-F3D9-FD21-E1B8E815249F}"/>
          </ac:spMkLst>
        </pc:spChg>
        <pc:picChg chg="add mod">
          <ac:chgData name="Ali Al-Khaz'Aly" userId="f8566151-87e3-412f-8537-a2dfb2300f35" providerId="ADAL" clId="{6A479E53-7D04-4B35-A8FE-02DC22911AFD}" dt="2025-01-26T22:48:11.241" v="658" actId="1076"/>
          <ac:picMkLst>
            <pc:docMk/>
            <pc:sldMk cId="1634484057" sldId="262"/>
            <ac:picMk id="9" creationId="{BAA2B545-60D7-3FA4-87FA-3EE5758F9A68}"/>
          </ac:picMkLst>
        </pc:picChg>
      </pc:sldChg>
      <pc:sldChg chg="addSp delSp modSp new mod">
        <pc:chgData name="Ali Al-Khaz'Aly" userId="f8566151-87e3-412f-8537-a2dfb2300f35" providerId="ADAL" clId="{6A479E53-7D04-4B35-A8FE-02DC22911AFD}" dt="2025-01-26T22:49:39.733" v="741" actId="20577"/>
        <pc:sldMkLst>
          <pc:docMk/>
          <pc:sldMk cId="2196207821" sldId="263"/>
        </pc:sldMkLst>
        <pc:spChg chg="mod">
          <ac:chgData name="Ali Al-Khaz'Aly" userId="f8566151-87e3-412f-8537-a2dfb2300f35" providerId="ADAL" clId="{6A479E53-7D04-4B35-A8FE-02DC22911AFD}" dt="2025-01-26T22:49:39.733" v="741" actId="20577"/>
          <ac:spMkLst>
            <pc:docMk/>
            <pc:sldMk cId="2196207821" sldId="263"/>
            <ac:spMk id="2" creationId="{AA3FE9F7-1D4F-DF91-DE94-B826D56DF398}"/>
          </ac:spMkLst>
        </pc:spChg>
        <pc:picChg chg="add mod">
          <ac:chgData name="Ali Al-Khaz'Aly" userId="f8566151-87e3-412f-8537-a2dfb2300f35" providerId="ADAL" clId="{6A479E53-7D04-4B35-A8FE-02DC22911AFD}" dt="2025-01-26T22:49:31.144" v="705" actId="962"/>
          <ac:picMkLst>
            <pc:docMk/>
            <pc:sldMk cId="2196207821" sldId="263"/>
            <ac:picMk id="5" creationId="{DC9576C8-E1B5-432E-546F-80C7F0337176}"/>
          </ac:picMkLst>
        </pc:picChg>
      </pc:sldChg>
      <pc:sldChg chg="addSp delSp modSp new mod">
        <pc:chgData name="Ali Al-Khaz'Aly" userId="f8566151-87e3-412f-8537-a2dfb2300f35" providerId="ADAL" clId="{6A479E53-7D04-4B35-A8FE-02DC22911AFD}" dt="2025-01-26T22:52:43.881" v="804" actId="20577"/>
        <pc:sldMkLst>
          <pc:docMk/>
          <pc:sldMk cId="4150433225" sldId="264"/>
        </pc:sldMkLst>
        <pc:spChg chg="mod">
          <ac:chgData name="Ali Al-Khaz'Aly" userId="f8566151-87e3-412f-8537-a2dfb2300f35" providerId="ADAL" clId="{6A479E53-7D04-4B35-A8FE-02DC22911AFD}" dt="2025-01-26T22:52:43.881" v="804" actId="20577"/>
          <ac:spMkLst>
            <pc:docMk/>
            <pc:sldMk cId="4150433225" sldId="264"/>
            <ac:spMk id="2" creationId="{E838FD44-965F-B515-A857-7992EE144969}"/>
          </ac:spMkLst>
        </pc:spChg>
        <pc:picChg chg="add mod">
          <ac:chgData name="Ali Al-Khaz'Aly" userId="f8566151-87e3-412f-8537-a2dfb2300f35" providerId="ADAL" clId="{6A479E53-7D04-4B35-A8FE-02DC22911AFD}" dt="2025-01-26T22:50:37.053" v="748" actId="1076"/>
          <ac:picMkLst>
            <pc:docMk/>
            <pc:sldMk cId="4150433225" sldId="264"/>
            <ac:picMk id="5" creationId="{849A9ADE-A52D-367E-7201-5E5DA6D9D8CE}"/>
          </ac:picMkLst>
        </pc:picChg>
      </pc:sldChg>
      <pc:sldChg chg="addSp delSp modSp new mod">
        <pc:chgData name="Ali Al-Khaz'Aly" userId="f8566151-87e3-412f-8537-a2dfb2300f35" providerId="ADAL" clId="{6A479E53-7D04-4B35-A8FE-02DC22911AFD}" dt="2025-01-26T22:57:04.888" v="867" actId="14100"/>
        <pc:sldMkLst>
          <pc:docMk/>
          <pc:sldMk cId="2753487366" sldId="265"/>
        </pc:sldMkLst>
        <pc:spChg chg="mod">
          <ac:chgData name="Ali Al-Khaz'Aly" userId="f8566151-87e3-412f-8537-a2dfb2300f35" providerId="ADAL" clId="{6A479E53-7D04-4B35-A8FE-02DC22911AFD}" dt="2025-01-26T22:53:37.464" v="835" actId="20577"/>
          <ac:spMkLst>
            <pc:docMk/>
            <pc:sldMk cId="2753487366" sldId="265"/>
            <ac:spMk id="2" creationId="{79656F12-FE62-925F-FAE3-B496F6EB86D9}"/>
          </ac:spMkLst>
        </pc:spChg>
        <pc:spChg chg="add mod">
          <ac:chgData name="Ali Al-Khaz'Aly" userId="f8566151-87e3-412f-8537-a2dfb2300f35" providerId="ADAL" clId="{6A479E53-7D04-4B35-A8FE-02DC22911AFD}" dt="2025-01-26T22:57:04.888" v="867" actId="14100"/>
          <ac:spMkLst>
            <pc:docMk/>
            <pc:sldMk cId="2753487366" sldId="265"/>
            <ac:spMk id="6" creationId="{E729341C-5E17-BC09-A64C-2C0D0999D341}"/>
          </ac:spMkLst>
        </pc:spChg>
        <pc:picChg chg="add mod">
          <ac:chgData name="Ali Al-Khaz'Aly" userId="f8566151-87e3-412f-8537-a2dfb2300f35" providerId="ADAL" clId="{6A479E53-7D04-4B35-A8FE-02DC22911AFD}" dt="2025-01-26T22:53:41.818" v="837" actId="1076"/>
          <ac:picMkLst>
            <pc:docMk/>
            <pc:sldMk cId="2753487366" sldId="265"/>
            <ac:picMk id="5" creationId="{E4EE3B23-068B-C1C3-B4BA-64B88D2CA4E5}"/>
          </ac:picMkLst>
        </pc:picChg>
      </pc:sldChg>
      <pc:sldChg chg="addSp delSp modSp new mod">
        <pc:chgData name="Ali Al-Khaz'Aly" userId="f8566151-87e3-412f-8537-a2dfb2300f35" providerId="ADAL" clId="{6A479E53-7D04-4B35-A8FE-02DC22911AFD}" dt="2025-01-27T05:53:30.265" v="2073" actId="33524"/>
        <pc:sldMkLst>
          <pc:docMk/>
          <pc:sldMk cId="2784565646" sldId="266"/>
        </pc:sldMkLst>
        <pc:spChg chg="mod">
          <ac:chgData name="Ali Al-Khaz'Aly" userId="f8566151-87e3-412f-8537-a2dfb2300f35" providerId="ADAL" clId="{6A479E53-7D04-4B35-A8FE-02DC22911AFD}" dt="2025-01-27T05:53:30.265" v="2073" actId="33524"/>
          <ac:spMkLst>
            <pc:docMk/>
            <pc:sldMk cId="2784565646" sldId="266"/>
            <ac:spMk id="2" creationId="{50809972-E569-6715-211A-E4D2F768CF88}"/>
          </ac:spMkLst>
        </pc:spChg>
        <pc:spChg chg="add del mod">
          <ac:chgData name="Ali Al-Khaz'Aly" userId="f8566151-87e3-412f-8537-a2dfb2300f35" providerId="ADAL" clId="{6A479E53-7D04-4B35-A8FE-02DC22911AFD}" dt="2025-01-27T01:00:52.880" v="1057" actId="478"/>
          <ac:spMkLst>
            <pc:docMk/>
            <pc:sldMk cId="2784565646" sldId="266"/>
            <ac:spMk id="3" creationId="{1897E1B3-2987-779C-69B0-707031821F4A}"/>
          </ac:spMkLst>
        </pc:spChg>
        <pc:spChg chg="add mod">
          <ac:chgData name="Ali Al-Khaz'Aly" userId="f8566151-87e3-412f-8537-a2dfb2300f35" providerId="ADAL" clId="{6A479E53-7D04-4B35-A8FE-02DC22911AFD}" dt="2025-01-27T01:00:51.668" v="1056"/>
          <ac:spMkLst>
            <pc:docMk/>
            <pc:sldMk cId="2784565646" sldId="266"/>
            <ac:spMk id="4" creationId="{72EA31FD-A12D-10A9-811A-581944AD6475}"/>
          </ac:spMkLst>
        </pc:spChg>
        <pc:spChg chg="add mod">
          <ac:chgData name="Ali Al-Khaz'Aly" userId="f8566151-87e3-412f-8537-a2dfb2300f35" providerId="ADAL" clId="{6A479E53-7D04-4B35-A8FE-02DC22911AFD}" dt="2025-01-27T01:00:53.144" v="1058"/>
          <ac:spMkLst>
            <pc:docMk/>
            <pc:sldMk cId="2784565646" sldId="266"/>
            <ac:spMk id="5" creationId="{25DC8EF9-060A-9815-8B32-66B76D30ED13}"/>
          </ac:spMkLst>
        </pc:spChg>
      </pc:sldChg>
      <pc:sldChg chg="addSp delSp modSp new mod">
        <pc:chgData name="Ali Al-Khaz'Aly" userId="f8566151-87e3-412f-8537-a2dfb2300f35" providerId="ADAL" clId="{6A479E53-7D04-4B35-A8FE-02DC22911AFD}" dt="2025-01-27T05:46:38.970" v="2038" actId="113"/>
        <pc:sldMkLst>
          <pc:docMk/>
          <pc:sldMk cId="516681950" sldId="267"/>
        </pc:sldMkLst>
        <pc:spChg chg="mod">
          <ac:chgData name="Ali Al-Khaz'Aly" userId="f8566151-87e3-412f-8537-a2dfb2300f35" providerId="ADAL" clId="{6A479E53-7D04-4B35-A8FE-02DC22911AFD}" dt="2025-01-27T05:40:56.752" v="1849" actId="20577"/>
          <ac:spMkLst>
            <pc:docMk/>
            <pc:sldMk cId="516681950" sldId="267"/>
            <ac:spMk id="2" creationId="{72F78FAD-399D-D6E4-DC81-2EB833BCAA35}"/>
          </ac:spMkLst>
        </pc:spChg>
        <pc:spChg chg="add del mod">
          <ac:chgData name="Ali Al-Khaz'Aly" userId="f8566151-87e3-412f-8537-a2dfb2300f35" providerId="ADAL" clId="{6A479E53-7D04-4B35-A8FE-02DC22911AFD}" dt="2025-01-27T05:46:38.970" v="2038" actId="113"/>
          <ac:spMkLst>
            <pc:docMk/>
            <pc:sldMk cId="516681950" sldId="267"/>
            <ac:spMk id="3" creationId="{95AFC2B7-299B-0F26-C600-9CF843BC962D}"/>
          </ac:spMkLst>
        </pc:spChg>
        <pc:spChg chg="add mod">
          <ac:chgData name="Ali Al-Khaz'Aly" userId="f8566151-87e3-412f-8537-a2dfb2300f35" providerId="ADAL" clId="{6A479E53-7D04-4B35-A8FE-02DC22911AFD}" dt="2025-01-27T05:31:35.148" v="1553"/>
          <ac:spMkLst>
            <pc:docMk/>
            <pc:sldMk cId="516681950" sldId="267"/>
            <ac:spMk id="4" creationId="{1B7350DA-F122-93C4-2D0D-F6C2E0F53EF1}"/>
          </ac:spMkLst>
        </pc:spChg>
        <pc:spChg chg="add">
          <ac:chgData name="Ali Al-Khaz'Aly" userId="f8566151-87e3-412f-8537-a2dfb2300f35" providerId="ADAL" clId="{6A479E53-7D04-4B35-A8FE-02DC22911AFD}" dt="2025-01-27T05:31:59.511" v="1613"/>
          <ac:spMkLst>
            <pc:docMk/>
            <pc:sldMk cId="516681950" sldId="267"/>
            <ac:spMk id="5" creationId="{5F65FEE7-4DF2-7C3C-8A39-B1E504D77F58}"/>
          </ac:spMkLst>
        </pc:spChg>
      </pc:sldChg>
      <pc:sldChg chg="modSp new mod ord">
        <pc:chgData name="Ali Al-Khaz'Aly" userId="f8566151-87e3-412f-8537-a2dfb2300f35" providerId="ADAL" clId="{6A479E53-7D04-4B35-A8FE-02DC22911AFD}" dt="2025-01-27T05:38:49.262" v="1748" actId="33524"/>
        <pc:sldMkLst>
          <pc:docMk/>
          <pc:sldMk cId="1481968714" sldId="268"/>
        </pc:sldMkLst>
        <pc:spChg chg="mod">
          <ac:chgData name="Ali Al-Khaz'Aly" userId="f8566151-87e3-412f-8537-a2dfb2300f35" providerId="ADAL" clId="{6A479E53-7D04-4B35-A8FE-02DC22911AFD}" dt="2025-01-27T05:38:49.262" v="1748" actId="33524"/>
          <ac:spMkLst>
            <pc:docMk/>
            <pc:sldMk cId="1481968714" sldId="268"/>
            <ac:spMk id="2" creationId="{D70720D2-36B5-A182-B811-213F130C1EAB}"/>
          </ac:spMkLst>
        </pc:spChg>
        <pc:spChg chg="mod">
          <ac:chgData name="Ali Al-Khaz'Aly" userId="f8566151-87e3-412f-8537-a2dfb2300f35" providerId="ADAL" clId="{6A479E53-7D04-4B35-A8FE-02DC22911AFD}" dt="2025-01-27T05:38:34.831" v="1740" actId="20577"/>
          <ac:spMkLst>
            <pc:docMk/>
            <pc:sldMk cId="1481968714" sldId="268"/>
            <ac:spMk id="3" creationId="{E0D6F307-360E-4420-A300-454963531126}"/>
          </ac:spMkLst>
        </pc:spChg>
      </pc:sldChg>
      <pc:sldChg chg="delSp modSp del mod">
        <pc:chgData name="Ali Al-Khaz'Aly" userId="f8566151-87e3-412f-8537-a2dfb2300f35" providerId="ADAL" clId="{6A479E53-7D04-4B35-A8FE-02DC22911AFD}" dt="2025-01-27T05:47:02.213" v="2039" actId="2696"/>
        <pc:sldMkLst>
          <pc:docMk/>
          <pc:sldMk cId="635782481" sldId="271"/>
        </pc:sldMkLst>
        <pc:spChg chg="mod">
          <ac:chgData name="Ali Al-Khaz'Aly" userId="f8566151-87e3-412f-8537-a2dfb2300f35" providerId="ADAL" clId="{6A479E53-7D04-4B35-A8FE-02DC22911AFD}" dt="2025-01-27T05:25:21.457" v="1551" actId="1076"/>
          <ac:spMkLst>
            <pc:docMk/>
            <pc:sldMk cId="635782481" sldId="271"/>
            <ac:spMk id="2" creationId="{39107ECE-27EF-F77C-47A3-329CEA8A90B1}"/>
          </ac:spMkLst>
        </pc:spChg>
        <pc:spChg chg="del">
          <ac:chgData name="Ali Al-Khaz'Aly" userId="f8566151-87e3-412f-8537-a2dfb2300f35" providerId="ADAL" clId="{6A479E53-7D04-4B35-A8FE-02DC22911AFD}" dt="2025-01-27T05:25:16.797" v="1550" actId="478"/>
          <ac:spMkLst>
            <pc:docMk/>
            <pc:sldMk cId="635782481" sldId="271"/>
            <ac:spMk id="3" creationId="{B65C9D19-7175-8A4A-E1EF-058AF3B56E3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A11106-8B80-49BD-906D-605898FB44F2}" type="datetimeFigureOut">
              <a:rPr lang="en-CA" smtClean="0"/>
              <a:t>2025-01-27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643F29-F5C7-4D65-A5E6-8542AA1CB90A}" type="slidenum">
              <a:rPr lang="en-CA" smtClean="0"/>
              <a:t>‹#›</a:t>
            </a:fld>
            <a:endParaRPr lang="en-CA"/>
          </a:p>
        </p:txBody>
      </p:sp>
    </p:spTree>
    <p:extLst>
      <p:ext uri="{BB962C8B-B14F-4D97-AF65-F5344CB8AC3E}">
        <p14:creationId xmlns:p14="http://schemas.microsoft.com/office/powerpoint/2010/main" val="4173012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5643F29-F5C7-4D65-A5E6-8542AA1CB90A}" type="slidenum">
              <a:rPr lang="en-CA" smtClean="0"/>
              <a:t>8</a:t>
            </a:fld>
            <a:endParaRPr lang="en-CA"/>
          </a:p>
        </p:txBody>
      </p:sp>
    </p:spTree>
    <p:extLst>
      <p:ext uri="{BB962C8B-B14F-4D97-AF65-F5344CB8AC3E}">
        <p14:creationId xmlns:p14="http://schemas.microsoft.com/office/powerpoint/2010/main" val="6656620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78C2-47AD-C340-9456-D9F9B3D30035}"/>
              </a:ext>
            </a:extLst>
          </p:cNvPr>
          <p:cNvSpPr>
            <a:spLocks noGrp="1"/>
          </p:cNvSpPr>
          <p:nvPr>
            <p:ph type="ctrTitle"/>
          </p:nvPr>
        </p:nvSpPr>
        <p:spPr>
          <a:xfrm>
            <a:off x="1578279" y="1785343"/>
            <a:ext cx="7841294" cy="2342688"/>
          </a:xfrm>
          <a:prstGeom prst="rect">
            <a:avLst/>
          </a:prstGeom>
        </p:spPr>
        <p:txBody>
          <a:bodyPr anchor="b">
            <a:normAutofit/>
          </a:bodyPr>
          <a:lstStyle>
            <a:lvl1pPr algn="l">
              <a:lnSpc>
                <a:spcPts val="5600"/>
              </a:lnSpc>
              <a:defRPr sz="5400" b="1">
                <a:solidFill>
                  <a:schemeClr val="accent1"/>
                </a:solidFill>
                <a:latin typeface="+mn-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36038AA-9B5A-234E-B6E1-FE9722AB0657}"/>
              </a:ext>
            </a:extLst>
          </p:cNvPr>
          <p:cNvSpPr>
            <a:spLocks noGrp="1"/>
          </p:cNvSpPr>
          <p:nvPr>
            <p:ph type="subTitle" idx="1"/>
          </p:nvPr>
        </p:nvSpPr>
        <p:spPr>
          <a:xfrm>
            <a:off x="1578279" y="4128032"/>
            <a:ext cx="7841294" cy="714931"/>
          </a:xfrm>
          <a:prstGeom prst="rect">
            <a:avLst/>
          </a:prstGeom>
        </p:spPr>
        <p:txBody>
          <a:bodyPr/>
          <a:lstStyle>
            <a:lvl1pPr marL="0" indent="0" algn="l">
              <a:lnSpc>
                <a:spcPts val="2600"/>
              </a:lnSpc>
              <a:spcBef>
                <a:spcPts val="0"/>
              </a:spcBef>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ext Placeholder 9">
            <a:extLst>
              <a:ext uri="{FF2B5EF4-FFF2-40B4-BE49-F238E27FC236}">
                <a16:creationId xmlns:a16="http://schemas.microsoft.com/office/drawing/2014/main" id="{13FD472B-32E4-8A46-90E5-97757DC24EE5}"/>
              </a:ext>
            </a:extLst>
          </p:cNvPr>
          <p:cNvSpPr>
            <a:spLocks noGrp="1"/>
          </p:cNvSpPr>
          <p:nvPr>
            <p:ph type="body" sz="quarter" idx="10" hasCustomPrompt="1"/>
          </p:nvPr>
        </p:nvSpPr>
        <p:spPr>
          <a:xfrm>
            <a:off x="1578279" y="4849226"/>
            <a:ext cx="7841294" cy="1125689"/>
          </a:xfrm>
          <a:prstGeom prst="rect">
            <a:avLst/>
          </a:prstGeom>
        </p:spPr>
        <p:txBody>
          <a:bodyPr anchor="b" anchorCtr="0">
            <a:noAutofit/>
          </a:bodyPr>
          <a:lstStyle>
            <a:lvl1pPr marL="0" indent="0">
              <a:lnSpc>
                <a:spcPts val="2000"/>
              </a:lnSpc>
              <a:spcBef>
                <a:spcPts val="0"/>
              </a:spcBef>
              <a:buNone/>
              <a:defRPr sz="1800">
                <a:solidFill>
                  <a:schemeClr val="tx1"/>
                </a:solidFill>
              </a:defRPr>
            </a:lvl1pPr>
          </a:lstStyle>
          <a:p>
            <a:pPr lvl="0"/>
            <a:r>
              <a:rPr lang="en-US" dirty="0"/>
              <a:t>Presenter’s Name</a:t>
            </a:r>
            <a:br>
              <a:rPr lang="en-US" dirty="0"/>
            </a:br>
            <a:r>
              <a:rPr lang="en-US" dirty="0"/>
              <a:t>Presenter’s title / additional designations</a:t>
            </a:r>
            <a:br>
              <a:rPr lang="en-US" dirty="0"/>
            </a:br>
            <a:r>
              <a:rPr lang="en-US" dirty="0"/>
              <a:t>Faculty of / Department of / additional designations</a:t>
            </a:r>
          </a:p>
        </p:txBody>
      </p:sp>
      <p:sp>
        <p:nvSpPr>
          <p:cNvPr id="12" name="Text Placeholder 11">
            <a:extLst>
              <a:ext uri="{FF2B5EF4-FFF2-40B4-BE49-F238E27FC236}">
                <a16:creationId xmlns:a16="http://schemas.microsoft.com/office/drawing/2014/main" id="{65E4B113-E638-B640-8F48-252058659E0B}"/>
              </a:ext>
            </a:extLst>
          </p:cNvPr>
          <p:cNvSpPr>
            <a:spLocks noGrp="1"/>
          </p:cNvSpPr>
          <p:nvPr>
            <p:ph type="body" sz="quarter" idx="11" hasCustomPrompt="1"/>
          </p:nvPr>
        </p:nvSpPr>
        <p:spPr>
          <a:xfrm>
            <a:off x="1578279" y="5981178"/>
            <a:ext cx="6586081" cy="521874"/>
          </a:xfrm>
          <a:prstGeom prst="rect">
            <a:avLst/>
          </a:prstGeom>
        </p:spPr>
        <p:txBody>
          <a:bodyPr>
            <a:normAutofit/>
          </a:bodyPr>
          <a:lstStyle>
            <a:lvl1pPr marL="0" indent="0">
              <a:spcBef>
                <a:spcPts val="0"/>
              </a:spcBef>
              <a:buNone/>
              <a:defRPr sz="1400" b="1">
                <a:solidFill>
                  <a:schemeClr val="accent3"/>
                </a:solidFill>
              </a:defRPr>
            </a:lvl1pPr>
          </a:lstStyle>
          <a:p>
            <a:pPr lvl="0"/>
            <a:r>
              <a:rPr lang="en-US" dirty="0"/>
              <a:t>Click to add date</a:t>
            </a:r>
          </a:p>
        </p:txBody>
      </p:sp>
    </p:spTree>
    <p:extLst>
      <p:ext uri="{BB962C8B-B14F-4D97-AF65-F5344CB8AC3E}">
        <p14:creationId xmlns:p14="http://schemas.microsoft.com/office/powerpoint/2010/main" val="3793116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A32D7-DB76-2847-ADA0-EE213BEBB022}"/>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4F7C696-28D5-3D4E-90D5-168D38046ECC}"/>
              </a:ext>
            </a:extLst>
          </p:cNvPr>
          <p:cNvSpPr>
            <a:spLocks noGrp="1"/>
          </p:cNvSpPr>
          <p:nvPr>
            <p:ph idx="1"/>
          </p:nvPr>
        </p:nvSpPr>
        <p:spPr>
          <a:xfrm>
            <a:off x="562628" y="1773195"/>
            <a:ext cx="9724372" cy="4115669"/>
          </a:xfrm>
          <a:prstGeom prst="rect">
            <a:avLst/>
          </a:prstGeom>
        </p:spPr>
        <p:txBody>
          <a:bodyPr/>
          <a:lstStyle>
            <a:lvl1pPr>
              <a:buClr>
                <a:srgbClr val="E32726"/>
              </a:buClr>
              <a:defRPr sz="2800"/>
            </a:lvl1pPr>
            <a:lvl2pPr>
              <a:buClr>
                <a:srgbClr val="FBB031"/>
              </a:buClr>
              <a:defRPr sz="2400"/>
            </a:lvl2pPr>
            <a:lvl3pPr>
              <a:buClr>
                <a:srgbClr val="8B857B"/>
              </a:buClr>
              <a:defRPr sz="2000"/>
            </a:lvl3pPr>
            <a:lvl4pPr>
              <a:buClr>
                <a:schemeClr val="accent3"/>
              </a:buClr>
              <a:defRPr sz="1800"/>
            </a:lvl4pPr>
            <a:lvl5pPr>
              <a:buClr>
                <a:schemeClr val="accent1"/>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6054994-38BD-EA48-95B9-EDE63B92B824}"/>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A45331A0-1860-49D6-9068-B83952F28D25}" type="slidenum">
              <a:rPr lang="en-CA" smtClean="0"/>
              <a:t>‹#›</a:t>
            </a:fld>
            <a:endParaRPr lang="en-CA"/>
          </a:p>
        </p:txBody>
      </p:sp>
    </p:spTree>
    <p:extLst>
      <p:ext uri="{BB962C8B-B14F-4D97-AF65-F5344CB8AC3E}">
        <p14:creationId xmlns:p14="http://schemas.microsoft.com/office/powerpoint/2010/main" val="516028280"/>
      </p:ext>
    </p:extLst>
  </p:cSld>
  <p:clrMapOvr>
    <a:masterClrMapping/>
  </p:clrMapOvr>
  <p:extLst>
    <p:ext uri="{DCECCB84-F9BA-43D5-87BE-67443E8EF086}">
      <p15:sldGuideLst xmlns:p15="http://schemas.microsoft.com/office/powerpoint/2012/main">
        <p15:guide id="1" orient="horz" pos="70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ingle photo with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683A0EC-D117-3A44-A056-CF7521187A07}"/>
              </a:ext>
            </a:extLst>
          </p:cNvPr>
          <p:cNvSpPr>
            <a:spLocks noGrp="1"/>
          </p:cNvSpPr>
          <p:nvPr>
            <p:ph type="pic" sz="quarter" idx="13"/>
          </p:nvPr>
        </p:nvSpPr>
        <p:spPr>
          <a:xfrm>
            <a:off x="933864" y="1773021"/>
            <a:ext cx="3938587" cy="3938587"/>
          </a:xfrm>
          <a:prstGeom prst="rect">
            <a:avLst/>
          </a:prstGeom>
        </p:spPr>
        <p:txBody>
          <a:bodyPr/>
          <a:lstStyle>
            <a:lvl1pPr marL="0" indent="0">
              <a:buNone/>
              <a:defRPr/>
            </a:lvl1pPr>
          </a:lstStyle>
          <a:p>
            <a:r>
              <a:rPr lang="en-US"/>
              <a:t>Click icon to add picture</a:t>
            </a:r>
          </a:p>
        </p:txBody>
      </p:sp>
      <p:sp>
        <p:nvSpPr>
          <p:cNvPr id="11" name="Content Placeholder 2">
            <a:extLst>
              <a:ext uri="{FF2B5EF4-FFF2-40B4-BE49-F238E27FC236}">
                <a16:creationId xmlns:a16="http://schemas.microsoft.com/office/drawing/2014/main" id="{EC2CEEFA-DEDA-3C4E-B209-94546CDD8BD9}"/>
              </a:ext>
            </a:extLst>
          </p:cNvPr>
          <p:cNvSpPr>
            <a:spLocks noGrp="1"/>
          </p:cNvSpPr>
          <p:nvPr>
            <p:ph idx="1"/>
          </p:nvPr>
        </p:nvSpPr>
        <p:spPr>
          <a:xfrm>
            <a:off x="5347569" y="1773021"/>
            <a:ext cx="6013537" cy="3938587"/>
          </a:xfrm>
          <a:prstGeom prst="rect">
            <a:avLst/>
          </a:prstGeom>
        </p:spPr>
        <p:txBody>
          <a:bodyPr/>
          <a:lstStyle>
            <a:lvl1pPr>
              <a:buClr>
                <a:schemeClr val="accent1"/>
              </a:buClr>
              <a:defRPr sz="2800"/>
            </a:lvl1pPr>
            <a:lvl2pPr>
              <a:buClr>
                <a:srgbClr val="FBB031"/>
              </a:buClr>
              <a:defRPr sz="2400"/>
            </a:lvl2pPr>
            <a:lvl3pPr>
              <a:buClr>
                <a:srgbClr val="8B857B"/>
              </a:buClr>
              <a:defRPr sz="2000"/>
            </a:lvl3pPr>
            <a:lvl4pPr>
              <a:buClr>
                <a:schemeClr val="accent3"/>
              </a:buClr>
              <a:defRPr sz="1800"/>
            </a:lvl4pPr>
            <a:lvl5pPr>
              <a:buClr>
                <a:schemeClr val="accent1"/>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6DBF3C08-C8EC-DC49-84E7-B18774364A03}"/>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A45331A0-1860-49D6-9068-B83952F28D25}" type="slidenum">
              <a:rPr lang="en-CA" smtClean="0"/>
              <a:t>‹#›</a:t>
            </a:fld>
            <a:endParaRPr lang="en-CA"/>
          </a:p>
        </p:txBody>
      </p:sp>
      <p:sp>
        <p:nvSpPr>
          <p:cNvPr id="7" name="Title 1">
            <a:extLst>
              <a:ext uri="{FF2B5EF4-FFF2-40B4-BE49-F238E27FC236}">
                <a16:creationId xmlns:a16="http://schemas.microsoft.com/office/drawing/2014/main" id="{4AF4FC2F-942D-6942-8D5B-4C7E0E5244FF}"/>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3816624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uble photo with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683A0EC-D117-3A44-A056-CF7521187A07}"/>
              </a:ext>
            </a:extLst>
          </p:cNvPr>
          <p:cNvSpPr>
            <a:spLocks noGrp="1"/>
          </p:cNvSpPr>
          <p:nvPr>
            <p:ph type="pic" sz="quarter" idx="13"/>
          </p:nvPr>
        </p:nvSpPr>
        <p:spPr>
          <a:xfrm>
            <a:off x="933864" y="1655241"/>
            <a:ext cx="3982602" cy="2222782"/>
          </a:xfrm>
          <a:prstGeom prst="rect">
            <a:avLst/>
          </a:prstGeom>
        </p:spPr>
        <p:txBody>
          <a:bodyPr/>
          <a:lstStyle>
            <a:lvl1pPr marL="0" indent="0">
              <a:buNone/>
              <a:defRPr/>
            </a:lvl1pPr>
          </a:lstStyle>
          <a:p>
            <a:r>
              <a:rPr lang="en-US"/>
              <a:t>Click icon to add picture</a:t>
            </a:r>
            <a:endParaRPr lang="en-US" dirty="0"/>
          </a:p>
        </p:txBody>
      </p:sp>
      <p:sp>
        <p:nvSpPr>
          <p:cNvPr id="11" name="Content Placeholder 2">
            <a:extLst>
              <a:ext uri="{FF2B5EF4-FFF2-40B4-BE49-F238E27FC236}">
                <a16:creationId xmlns:a16="http://schemas.microsoft.com/office/drawing/2014/main" id="{EC2CEEFA-DEDA-3C4E-B209-94546CDD8BD9}"/>
              </a:ext>
            </a:extLst>
          </p:cNvPr>
          <p:cNvSpPr>
            <a:spLocks noGrp="1"/>
          </p:cNvSpPr>
          <p:nvPr>
            <p:ph idx="1"/>
          </p:nvPr>
        </p:nvSpPr>
        <p:spPr>
          <a:xfrm>
            <a:off x="933864" y="4202482"/>
            <a:ext cx="3995802" cy="1835063"/>
          </a:xfrm>
          <a:prstGeom prst="rect">
            <a:avLst/>
          </a:prstGeom>
        </p:spPr>
        <p:txBody>
          <a:bodyPr/>
          <a:lstStyle>
            <a:lvl1pPr>
              <a:buClr>
                <a:schemeClr val="accent1"/>
              </a:buClr>
              <a:defRPr sz="2000"/>
            </a:lvl1pPr>
            <a:lvl2pPr>
              <a:buClr>
                <a:srgbClr val="FBB031"/>
              </a:buClr>
              <a:defRPr sz="1800"/>
            </a:lvl2pPr>
            <a:lvl3pPr>
              <a:buClr>
                <a:srgbClr val="8B857B"/>
              </a:buClr>
              <a:defRPr sz="1600"/>
            </a:lvl3pPr>
            <a:lvl4pPr>
              <a:buClr>
                <a:schemeClr val="accent3"/>
              </a:buClr>
              <a:defRPr sz="1400"/>
            </a:lvl4pPr>
            <a:lvl5pPr>
              <a:buClr>
                <a:schemeClr val="accent1"/>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7">
            <a:extLst>
              <a:ext uri="{FF2B5EF4-FFF2-40B4-BE49-F238E27FC236}">
                <a16:creationId xmlns:a16="http://schemas.microsoft.com/office/drawing/2014/main" id="{873EC9B2-3D79-EB42-BD2D-94A59CE5C329}"/>
              </a:ext>
            </a:extLst>
          </p:cNvPr>
          <p:cNvSpPr>
            <a:spLocks noGrp="1"/>
          </p:cNvSpPr>
          <p:nvPr>
            <p:ph type="pic" sz="quarter" idx="14"/>
          </p:nvPr>
        </p:nvSpPr>
        <p:spPr>
          <a:xfrm>
            <a:off x="7240719" y="1655241"/>
            <a:ext cx="3982602" cy="2222782"/>
          </a:xfrm>
          <a:prstGeom prst="rect">
            <a:avLst/>
          </a:prstGeom>
        </p:spPr>
        <p:txBody>
          <a:bodyPr/>
          <a:lstStyle>
            <a:lvl1pPr marL="0" indent="0">
              <a:buNone/>
              <a:defRPr/>
            </a:lvl1pPr>
          </a:lstStyle>
          <a:p>
            <a:r>
              <a:rPr lang="en-US"/>
              <a:t>Click icon to add picture</a:t>
            </a:r>
          </a:p>
        </p:txBody>
      </p:sp>
      <p:cxnSp>
        <p:nvCxnSpPr>
          <p:cNvPr id="3" name="Straight Connector 2">
            <a:extLst>
              <a:ext uri="{FF2B5EF4-FFF2-40B4-BE49-F238E27FC236}">
                <a16:creationId xmlns:a16="http://schemas.microsoft.com/office/drawing/2014/main" id="{B1D7853A-8D09-4041-8FD1-E58DBA8A7F0F}"/>
              </a:ext>
            </a:extLst>
          </p:cNvPr>
          <p:cNvCxnSpPr/>
          <p:nvPr/>
        </p:nvCxnSpPr>
        <p:spPr>
          <a:xfrm>
            <a:off x="6096000" y="1551313"/>
            <a:ext cx="0" cy="4653420"/>
          </a:xfrm>
          <a:prstGeom prst="line">
            <a:avLst/>
          </a:prstGeom>
          <a:ln>
            <a:solidFill>
              <a:schemeClr val="tx2"/>
            </a:solidFill>
          </a:ln>
        </p:spPr>
        <p:style>
          <a:lnRef idx="1">
            <a:schemeClr val="accent2"/>
          </a:lnRef>
          <a:fillRef idx="0">
            <a:schemeClr val="accent2"/>
          </a:fillRef>
          <a:effectRef idx="0">
            <a:schemeClr val="accent2"/>
          </a:effectRef>
          <a:fontRef idx="minor">
            <a:schemeClr val="tx1"/>
          </a:fontRef>
        </p:style>
      </p:cxnSp>
      <p:sp>
        <p:nvSpPr>
          <p:cNvPr id="13" name="Content Placeholder 2">
            <a:extLst>
              <a:ext uri="{FF2B5EF4-FFF2-40B4-BE49-F238E27FC236}">
                <a16:creationId xmlns:a16="http://schemas.microsoft.com/office/drawing/2014/main" id="{AEF50DEA-27DF-7C4E-AD5F-60F66ED518A4}"/>
              </a:ext>
            </a:extLst>
          </p:cNvPr>
          <p:cNvSpPr>
            <a:spLocks noGrp="1"/>
          </p:cNvSpPr>
          <p:nvPr>
            <p:ph idx="15"/>
          </p:nvPr>
        </p:nvSpPr>
        <p:spPr>
          <a:xfrm>
            <a:off x="7240719" y="4202482"/>
            <a:ext cx="3995802" cy="1835063"/>
          </a:xfrm>
          <a:prstGeom prst="rect">
            <a:avLst/>
          </a:prstGeom>
        </p:spPr>
        <p:txBody>
          <a:bodyPr/>
          <a:lstStyle>
            <a:lvl1pPr>
              <a:buClr>
                <a:schemeClr val="accent1"/>
              </a:buClr>
              <a:defRPr sz="2000"/>
            </a:lvl1pPr>
            <a:lvl2pPr>
              <a:buClr>
                <a:srgbClr val="FBB031"/>
              </a:buClr>
              <a:defRPr sz="1800"/>
            </a:lvl2pPr>
            <a:lvl3pPr>
              <a:buClr>
                <a:srgbClr val="8B857B"/>
              </a:buClr>
              <a:defRPr sz="1600"/>
            </a:lvl3pPr>
            <a:lvl4pPr>
              <a:buClr>
                <a:schemeClr val="accent3"/>
              </a:buClr>
              <a:defRPr sz="1400"/>
            </a:lvl4pPr>
            <a:lvl5pPr>
              <a:buClr>
                <a:schemeClr val="accent1"/>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5">
            <a:extLst>
              <a:ext uri="{FF2B5EF4-FFF2-40B4-BE49-F238E27FC236}">
                <a16:creationId xmlns:a16="http://schemas.microsoft.com/office/drawing/2014/main" id="{5D4A5085-02C7-C249-93B0-AC3B6836CB82}"/>
              </a:ext>
            </a:extLst>
          </p:cNvPr>
          <p:cNvSpPr>
            <a:spLocks noGrp="1"/>
          </p:cNvSpPr>
          <p:nvPr>
            <p:ph type="sldNum" sz="quarter" idx="12"/>
          </p:nvPr>
        </p:nvSpPr>
        <p:spPr>
          <a:xfrm>
            <a:off x="9146427" y="6380538"/>
            <a:ext cx="2743200" cy="365125"/>
          </a:xfrm>
          <a:prstGeom prst="rect">
            <a:avLst/>
          </a:prstGeom>
        </p:spPr>
        <p:txBody>
          <a:bodyPr/>
          <a:lstStyle>
            <a:lvl1pPr algn="r">
              <a:defRPr sz="1000"/>
            </a:lvl1pPr>
          </a:lstStyle>
          <a:p>
            <a:fld id="{A45331A0-1860-49D6-9068-B83952F28D25}" type="slidenum">
              <a:rPr lang="en-CA" smtClean="0"/>
              <a:t>‹#›</a:t>
            </a:fld>
            <a:endParaRPr lang="en-CA"/>
          </a:p>
        </p:txBody>
      </p:sp>
      <p:sp>
        <p:nvSpPr>
          <p:cNvPr id="10" name="Title 1">
            <a:extLst>
              <a:ext uri="{FF2B5EF4-FFF2-40B4-BE49-F238E27FC236}">
                <a16:creationId xmlns:a16="http://schemas.microsoft.com/office/drawing/2014/main" id="{5CF9A15B-E143-B248-AA59-A29370229760}"/>
              </a:ext>
            </a:extLst>
          </p:cNvPr>
          <p:cNvSpPr>
            <a:spLocks noGrp="1"/>
          </p:cNvSpPr>
          <p:nvPr>
            <p:ph type="title"/>
          </p:nvPr>
        </p:nvSpPr>
        <p:spPr>
          <a:xfrm>
            <a:off x="562628" y="463968"/>
            <a:ext cx="9724372" cy="1033398"/>
          </a:xfrm>
          <a:prstGeom prst="rect">
            <a:avLst/>
          </a:prstGeom>
        </p:spPr>
        <p:txBody>
          <a:bodyPr anchor="ctr" anchorCtr="0">
            <a:normAutofit/>
          </a:bodyPr>
          <a:lstStyle>
            <a:lvl1pPr>
              <a:lnSpc>
                <a:spcPts val="3800"/>
              </a:lnSpc>
              <a:defRPr sz="3600" b="1">
                <a:solidFill>
                  <a:schemeClr val="accent1"/>
                </a:solidFill>
                <a:latin typeface="+mn-lt"/>
              </a:defRPr>
            </a:lvl1pPr>
          </a:lstStyle>
          <a:p>
            <a:r>
              <a:rPr lang="en-US"/>
              <a:t>Click to edit Master title style</a:t>
            </a:r>
            <a:endParaRPr lang="en-US" dirty="0"/>
          </a:p>
        </p:txBody>
      </p:sp>
    </p:spTree>
    <p:extLst>
      <p:ext uri="{BB962C8B-B14F-4D97-AF65-F5344CB8AC3E}">
        <p14:creationId xmlns:p14="http://schemas.microsoft.com/office/powerpoint/2010/main" val="109024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tatement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0016D1F-0C29-D446-876E-DD6C096D7311}"/>
              </a:ext>
            </a:extLst>
          </p:cNvPr>
          <p:cNvSpPr>
            <a:spLocks noGrp="1"/>
          </p:cNvSpPr>
          <p:nvPr>
            <p:ph type="body" sz="quarter" idx="10" hasCustomPrompt="1"/>
          </p:nvPr>
        </p:nvSpPr>
        <p:spPr>
          <a:xfrm>
            <a:off x="1578280" y="1637270"/>
            <a:ext cx="8749432" cy="4621427"/>
          </a:xfrm>
          <a:prstGeom prst="rect">
            <a:avLst/>
          </a:prstGeom>
        </p:spPr>
        <p:txBody>
          <a:bodyPr anchor="ctr" anchorCtr="0"/>
          <a:lstStyle>
            <a:lvl1pPr marL="0" indent="0">
              <a:lnSpc>
                <a:spcPts val="6200"/>
              </a:lnSpc>
              <a:spcBef>
                <a:spcPts val="0"/>
              </a:spcBef>
              <a:buNone/>
              <a:defRPr sz="6000" b="1">
                <a:solidFill>
                  <a:schemeClr val="accent1"/>
                </a:solidFill>
                <a:latin typeface="+mn-lt"/>
              </a:defRPr>
            </a:lvl1pPr>
          </a:lstStyle>
          <a:p>
            <a:pPr lvl="0"/>
            <a:r>
              <a:rPr lang="en-US" dirty="0"/>
              <a:t>This slide is for one big, bold statement. Bullet points can’t compete! </a:t>
            </a:r>
          </a:p>
        </p:txBody>
      </p:sp>
    </p:spTree>
    <p:extLst>
      <p:ext uri="{BB962C8B-B14F-4D97-AF65-F5344CB8AC3E}">
        <p14:creationId xmlns:p14="http://schemas.microsoft.com/office/powerpoint/2010/main" val="71672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clu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E78C2-47AD-C340-9456-D9F9B3D30035}"/>
              </a:ext>
            </a:extLst>
          </p:cNvPr>
          <p:cNvSpPr>
            <a:spLocks noGrp="1"/>
          </p:cNvSpPr>
          <p:nvPr>
            <p:ph type="ctrTitle" hasCustomPrompt="1"/>
          </p:nvPr>
        </p:nvSpPr>
        <p:spPr>
          <a:xfrm>
            <a:off x="1578279" y="1680519"/>
            <a:ext cx="8418337" cy="1928468"/>
          </a:xfrm>
          <a:prstGeom prst="rect">
            <a:avLst/>
          </a:prstGeom>
        </p:spPr>
        <p:txBody>
          <a:bodyPr anchor="b">
            <a:normAutofit/>
          </a:bodyPr>
          <a:lstStyle>
            <a:lvl1pPr algn="l">
              <a:lnSpc>
                <a:spcPts val="3800"/>
              </a:lnSpc>
              <a:defRPr sz="3600" b="1">
                <a:solidFill>
                  <a:schemeClr val="accent1"/>
                </a:solidFill>
                <a:latin typeface="+mn-lt"/>
              </a:defRPr>
            </a:lvl1pPr>
          </a:lstStyle>
          <a:p>
            <a:r>
              <a:rPr lang="en-US" dirty="0"/>
              <a:t>Thank you for attending! </a:t>
            </a:r>
            <a:br>
              <a:rPr lang="en-US" dirty="0"/>
            </a:br>
            <a:r>
              <a:rPr lang="en-US" dirty="0"/>
              <a:t>and/or other concluding message</a:t>
            </a:r>
          </a:p>
        </p:txBody>
      </p:sp>
      <p:sp>
        <p:nvSpPr>
          <p:cNvPr id="3" name="Subtitle 2">
            <a:extLst>
              <a:ext uri="{FF2B5EF4-FFF2-40B4-BE49-F238E27FC236}">
                <a16:creationId xmlns:a16="http://schemas.microsoft.com/office/drawing/2014/main" id="{336038AA-9B5A-234E-B6E1-FE9722AB0657}"/>
              </a:ext>
            </a:extLst>
          </p:cNvPr>
          <p:cNvSpPr>
            <a:spLocks noGrp="1"/>
          </p:cNvSpPr>
          <p:nvPr>
            <p:ph type="subTitle" idx="1" hasCustomPrompt="1"/>
          </p:nvPr>
        </p:nvSpPr>
        <p:spPr>
          <a:xfrm>
            <a:off x="1578279" y="3624188"/>
            <a:ext cx="8418337" cy="780997"/>
          </a:xfrm>
          <a:prstGeom prst="rect">
            <a:avLst/>
          </a:prstGeom>
        </p:spPr>
        <p:txBody>
          <a:bodyPr/>
          <a:lstStyle>
            <a:lvl1pPr marL="0" indent="0" algn="l">
              <a:lnSpc>
                <a:spcPts val="2600"/>
              </a:lnSpc>
              <a:spcBef>
                <a:spcPts val="0"/>
              </a:spcBef>
              <a:buNone/>
              <a:defRPr sz="2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For more information go to </a:t>
            </a:r>
            <a:r>
              <a:rPr lang="en-US" dirty="0" err="1"/>
              <a:t>ucalgary.ca</a:t>
            </a:r>
            <a:r>
              <a:rPr lang="en-US" dirty="0"/>
              <a:t>/</a:t>
            </a:r>
            <a:r>
              <a:rPr lang="en-US" dirty="0" err="1"/>
              <a:t>webaddress</a:t>
            </a:r>
            <a:endParaRPr lang="en-US" dirty="0"/>
          </a:p>
        </p:txBody>
      </p:sp>
      <p:sp>
        <p:nvSpPr>
          <p:cNvPr id="10" name="Text Placeholder 9">
            <a:extLst>
              <a:ext uri="{FF2B5EF4-FFF2-40B4-BE49-F238E27FC236}">
                <a16:creationId xmlns:a16="http://schemas.microsoft.com/office/drawing/2014/main" id="{13FD472B-32E4-8A46-90E5-97757DC24EE5}"/>
              </a:ext>
            </a:extLst>
          </p:cNvPr>
          <p:cNvSpPr>
            <a:spLocks noGrp="1"/>
          </p:cNvSpPr>
          <p:nvPr>
            <p:ph type="body" sz="quarter" idx="10" hasCustomPrompt="1"/>
          </p:nvPr>
        </p:nvSpPr>
        <p:spPr>
          <a:xfrm>
            <a:off x="1578279" y="4420386"/>
            <a:ext cx="8418337" cy="1468879"/>
          </a:xfrm>
          <a:prstGeom prst="rect">
            <a:avLst/>
          </a:prstGeom>
        </p:spPr>
        <p:txBody>
          <a:bodyPr anchor="b" anchorCtr="0">
            <a:noAutofit/>
          </a:bodyPr>
          <a:lstStyle>
            <a:lvl1pPr marL="0" indent="0">
              <a:lnSpc>
                <a:spcPts val="2000"/>
              </a:lnSpc>
              <a:spcBef>
                <a:spcPts val="0"/>
              </a:spcBef>
              <a:buNone/>
              <a:defRPr sz="1800" b="0">
                <a:solidFill>
                  <a:schemeClr val="tx1"/>
                </a:solidFill>
              </a:defRPr>
            </a:lvl1pPr>
          </a:lstStyle>
          <a:p>
            <a:pPr lvl="0"/>
            <a:r>
              <a:rPr lang="en-US" dirty="0"/>
              <a:t>Presenter’s Name</a:t>
            </a:r>
            <a:br>
              <a:rPr lang="en-US" dirty="0"/>
            </a:br>
            <a:r>
              <a:rPr lang="en-US" dirty="0" err="1"/>
              <a:t>presentersemail@ucalgary.ca</a:t>
            </a:r>
            <a:br>
              <a:rPr lang="en-US" dirty="0"/>
            </a:br>
            <a:r>
              <a:rPr lang="en-US" dirty="0"/>
              <a:t>Phone number / Twitter handle / additional contact info</a:t>
            </a:r>
          </a:p>
        </p:txBody>
      </p:sp>
    </p:spTree>
    <p:extLst>
      <p:ext uri="{BB962C8B-B14F-4D97-AF65-F5344CB8AC3E}">
        <p14:creationId xmlns:p14="http://schemas.microsoft.com/office/powerpoint/2010/main" val="226609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EDE6E-2816-FFEC-6BF3-441D184140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5F87284-C316-F097-834B-11612F1E83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381C5B11-F837-672B-903C-A7ED73DA3B10}"/>
              </a:ext>
            </a:extLst>
          </p:cNvPr>
          <p:cNvSpPr>
            <a:spLocks noGrp="1"/>
          </p:cNvSpPr>
          <p:nvPr>
            <p:ph type="dt" sz="half" idx="10"/>
          </p:nvPr>
        </p:nvSpPr>
        <p:spPr/>
        <p:txBody>
          <a:bodyPr/>
          <a:lstStyle/>
          <a:p>
            <a:fld id="{47CB3740-9A3D-46F6-987A-78225A1D5A70}" type="datetimeFigureOut">
              <a:rPr lang="en-CA" smtClean="0"/>
              <a:t>2025-01-27</a:t>
            </a:fld>
            <a:endParaRPr lang="en-CA"/>
          </a:p>
        </p:txBody>
      </p:sp>
      <p:sp>
        <p:nvSpPr>
          <p:cNvPr id="5" name="Footer Placeholder 4">
            <a:extLst>
              <a:ext uri="{FF2B5EF4-FFF2-40B4-BE49-F238E27FC236}">
                <a16:creationId xmlns:a16="http://schemas.microsoft.com/office/drawing/2014/main" id="{5A2A7F6B-D46A-F34F-48C1-FEDEEB3350A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7DBBEA8-158C-77FF-C5E1-551EB8D5381E}"/>
              </a:ext>
            </a:extLst>
          </p:cNvPr>
          <p:cNvSpPr>
            <a:spLocks noGrp="1"/>
          </p:cNvSpPr>
          <p:nvPr>
            <p:ph type="sldNum" sz="quarter" idx="12"/>
          </p:nvPr>
        </p:nvSpPr>
        <p:spPr/>
        <p:txBody>
          <a:bodyPr/>
          <a:lstStyle/>
          <a:p>
            <a:fld id="{A45331A0-1860-49D6-9068-B83952F28D25}" type="slidenum">
              <a:rPr lang="en-CA" smtClean="0"/>
              <a:t>‹#›</a:t>
            </a:fld>
            <a:endParaRPr lang="en-CA"/>
          </a:p>
        </p:txBody>
      </p:sp>
    </p:spTree>
    <p:extLst>
      <p:ext uri="{BB962C8B-B14F-4D97-AF65-F5344CB8AC3E}">
        <p14:creationId xmlns:p14="http://schemas.microsoft.com/office/powerpoint/2010/main" val="800315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12021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junit.org/junit5/docs/5.0.1/api/org/junit/jupiter/api/Assertion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0047B-78B6-1F2A-8B22-2A33682FBEBD}"/>
              </a:ext>
            </a:extLst>
          </p:cNvPr>
          <p:cNvSpPr>
            <a:spLocks noGrp="1"/>
          </p:cNvSpPr>
          <p:nvPr>
            <p:ph type="ctrTitle"/>
          </p:nvPr>
        </p:nvSpPr>
        <p:spPr/>
        <p:txBody>
          <a:bodyPr/>
          <a:lstStyle/>
          <a:p>
            <a:r>
              <a:rPr lang="en-US" dirty="0"/>
              <a:t>Junit – Week 2 Session 1</a:t>
            </a:r>
            <a:endParaRPr lang="en-CA" dirty="0"/>
          </a:p>
        </p:txBody>
      </p:sp>
      <p:sp>
        <p:nvSpPr>
          <p:cNvPr id="3" name="Subtitle 2">
            <a:extLst>
              <a:ext uri="{FF2B5EF4-FFF2-40B4-BE49-F238E27FC236}">
                <a16:creationId xmlns:a16="http://schemas.microsoft.com/office/drawing/2014/main" id="{16A9D131-9CD2-A228-BA3C-2BE7C7325969}"/>
              </a:ext>
            </a:extLst>
          </p:cNvPr>
          <p:cNvSpPr>
            <a:spLocks noGrp="1"/>
          </p:cNvSpPr>
          <p:nvPr>
            <p:ph type="subTitle" idx="1"/>
          </p:nvPr>
        </p:nvSpPr>
        <p:spPr/>
        <p:txBody>
          <a:bodyPr/>
          <a:lstStyle/>
          <a:p>
            <a:r>
              <a:rPr lang="en-US" dirty="0"/>
              <a:t>Ali Al-Khaz’Aly</a:t>
            </a:r>
          </a:p>
          <a:p>
            <a:r>
              <a:rPr lang="en-US" dirty="0"/>
              <a:t>CPSC 501</a:t>
            </a:r>
            <a:endParaRPr lang="en-CA" dirty="0"/>
          </a:p>
        </p:txBody>
      </p:sp>
    </p:spTree>
    <p:extLst>
      <p:ext uri="{BB962C8B-B14F-4D97-AF65-F5344CB8AC3E}">
        <p14:creationId xmlns:p14="http://schemas.microsoft.com/office/powerpoint/2010/main" val="3285372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FE9F7-1D4F-DF91-DE94-B826D56DF398}"/>
              </a:ext>
            </a:extLst>
          </p:cNvPr>
          <p:cNvSpPr>
            <a:spLocks noGrp="1"/>
          </p:cNvSpPr>
          <p:nvPr>
            <p:ph type="title"/>
          </p:nvPr>
        </p:nvSpPr>
        <p:spPr/>
        <p:txBody>
          <a:bodyPr/>
          <a:lstStyle/>
          <a:p>
            <a:r>
              <a:rPr lang="en-US" dirty="0"/>
              <a:t>Select Project Settings -&gt; Libraries</a:t>
            </a:r>
            <a:endParaRPr lang="en-CA" dirty="0"/>
          </a:p>
        </p:txBody>
      </p:sp>
      <p:pic>
        <p:nvPicPr>
          <p:cNvPr id="5" name="Content Placeholder 4" descr="A screenshot of a computer&#10;&#10;Description automatically generated">
            <a:extLst>
              <a:ext uri="{FF2B5EF4-FFF2-40B4-BE49-F238E27FC236}">
                <a16:creationId xmlns:a16="http://schemas.microsoft.com/office/drawing/2014/main" id="{DC9576C8-E1B5-432E-546F-80C7F03371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2765" y="1773238"/>
            <a:ext cx="4883445" cy="4116387"/>
          </a:xfrm>
        </p:spPr>
      </p:pic>
    </p:spTree>
    <p:extLst>
      <p:ext uri="{BB962C8B-B14F-4D97-AF65-F5344CB8AC3E}">
        <p14:creationId xmlns:p14="http://schemas.microsoft.com/office/powerpoint/2010/main" val="2196207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8FD44-965F-B515-A857-7992EE144969}"/>
              </a:ext>
            </a:extLst>
          </p:cNvPr>
          <p:cNvSpPr>
            <a:spLocks noGrp="1"/>
          </p:cNvSpPr>
          <p:nvPr>
            <p:ph type="title"/>
          </p:nvPr>
        </p:nvSpPr>
        <p:spPr/>
        <p:txBody>
          <a:bodyPr/>
          <a:lstStyle/>
          <a:p>
            <a:r>
              <a:rPr lang="en-US" dirty="0"/>
              <a:t>Libraries -&gt; New Project Library -&gt; From Maven</a:t>
            </a:r>
            <a:endParaRPr lang="en-CA" dirty="0"/>
          </a:p>
        </p:txBody>
      </p:sp>
      <p:pic>
        <p:nvPicPr>
          <p:cNvPr id="5" name="Content Placeholder 4" descr="A screenshot of a computer&#10;&#10;Description automatically generated">
            <a:extLst>
              <a:ext uri="{FF2B5EF4-FFF2-40B4-BE49-F238E27FC236}">
                <a16:creationId xmlns:a16="http://schemas.microsoft.com/office/drawing/2014/main" id="{849A9ADE-A52D-367E-7201-5E5DA6D9D8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4829" y="1773238"/>
            <a:ext cx="4899317" cy="4116387"/>
          </a:xfrm>
        </p:spPr>
      </p:pic>
    </p:spTree>
    <p:extLst>
      <p:ext uri="{BB962C8B-B14F-4D97-AF65-F5344CB8AC3E}">
        <p14:creationId xmlns:p14="http://schemas.microsoft.com/office/powerpoint/2010/main" val="4150433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6F12-FE62-925F-FAE3-B496F6EB86D9}"/>
              </a:ext>
            </a:extLst>
          </p:cNvPr>
          <p:cNvSpPr>
            <a:spLocks noGrp="1"/>
          </p:cNvSpPr>
          <p:nvPr>
            <p:ph type="title"/>
          </p:nvPr>
        </p:nvSpPr>
        <p:spPr/>
        <p:txBody>
          <a:bodyPr/>
          <a:lstStyle/>
          <a:p>
            <a:r>
              <a:rPr lang="en-US" dirty="0"/>
              <a:t>Enter the Maven Repository</a:t>
            </a:r>
            <a:endParaRPr lang="en-CA" dirty="0"/>
          </a:p>
        </p:txBody>
      </p:sp>
      <p:pic>
        <p:nvPicPr>
          <p:cNvPr id="5" name="Content Placeholder 4" descr="A screenshot of a computer&#10;&#10;Description automatically generated">
            <a:extLst>
              <a:ext uri="{FF2B5EF4-FFF2-40B4-BE49-F238E27FC236}">
                <a16:creationId xmlns:a16="http://schemas.microsoft.com/office/drawing/2014/main" id="{E4EE3B23-068B-C1C3-B4BA-64B88D2CA4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88608" y="1690688"/>
            <a:ext cx="5461063" cy="4562475"/>
          </a:xfrm>
        </p:spPr>
      </p:pic>
      <p:sp>
        <p:nvSpPr>
          <p:cNvPr id="6" name="TextBox 5">
            <a:extLst>
              <a:ext uri="{FF2B5EF4-FFF2-40B4-BE49-F238E27FC236}">
                <a16:creationId xmlns:a16="http://schemas.microsoft.com/office/drawing/2014/main" id="{E729341C-5E17-BC09-A64C-2C0D0999D341}"/>
              </a:ext>
            </a:extLst>
          </p:cNvPr>
          <p:cNvSpPr txBox="1"/>
          <p:nvPr/>
        </p:nvSpPr>
        <p:spPr>
          <a:xfrm>
            <a:off x="317500" y="3198167"/>
            <a:ext cx="4966979" cy="461665"/>
          </a:xfrm>
          <a:prstGeom prst="rect">
            <a:avLst/>
          </a:prstGeom>
          <a:noFill/>
        </p:spPr>
        <p:txBody>
          <a:bodyPr wrap="square" rtlCol="0">
            <a:spAutoFit/>
          </a:bodyPr>
          <a:lstStyle/>
          <a:p>
            <a:r>
              <a:rPr lang="en-CA" sz="2400" dirty="0"/>
              <a:t>org.junit.jupiter:junit-jupiter:5.11.4</a:t>
            </a:r>
          </a:p>
        </p:txBody>
      </p:sp>
    </p:spTree>
    <p:extLst>
      <p:ext uri="{BB962C8B-B14F-4D97-AF65-F5344CB8AC3E}">
        <p14:creationId xmlns:p14="http://schemas.microsoft.com/office/powerpoint/2010/main" val="275348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9972-E569-6715-211A-E4D2F768CF88}"/>
              </a:ext>
            </a:extLst>
          </p:cNvPr>
          <p:cNvSpPr>
            <a:spLocks noGrp="1"/>
          </p:cNvSpPr>
          <p:nvPr>
            <p:ph type="title"/>
          </p:nvPr>
        </p:nvSpPr>
        <p:spPr/>
        <p:txBody>
          <a:bodyPr/>
          <a:lstStyle/>
          <a:p>
            <a:r>
              <a:rPr lang="en-US" dirty="0"/>
              <a:t>Together let's make some simple Test Cases</a:t>
            </a:r>
            <a:endParaRPr lang="en-CA" dirty="0"/>
          </a:p>
        </p:txBody>
      </p:sp>
      <p:sp>
        <p:nvSpPr>
          <p:cNvPr id="6" name="Content Placeholder 2">
            <a:extLst>
              <a:ext uri="{FF2B5EF4-FFF2-40B4-BE49-F238E27FC236}">
                <a16:creationId xmlns:a16="http://schemas.microsoft.com/office/drawing/2014/main" id="{AA57F69B-7640-A636-8C20-7E4D559878C2}"/>
              </a:ext>
            </a:extLst>
          </p:cNvPr>
          <p:cNvSpPr txBox="1">
            <a:spLocks/>
          </p:cNvSpPr>
          <p:nvPr/>
        </p:nvSpPr>
        <p:spPr>
          <a:xfrm>
            <a:off x="990600" y="1978025"/>
            <a:ext cx="10515600"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Using the safetyDepositBox.java class, make a test class (</a:t>
            </a:r>
            <a:r>
              <a:rPr lang="en-US" dirty="0">
                <a:latin typeface="Consolas" panose="020B0609020204030204" pitchFamily="49" charset="0"/>
              </a:rPr>
              <a:t>testSafetyDepositeBox.java</a:t>
            </a:r>
            <a:r>
              <a:rPr lang="en-US" dirty="0"/>
              <a:t>) that does the following:</a:t>
            </a:r>
          </a:p>
          <a:p>
            <a:pPr marL="457200" indent="-457200">
              <a:buFont typeface="+mj-lt"/>
              <a:buAutoNum type="arabicPeriod"/>
            </a:pPr>
            <a:r>
              <a:rPr lang="en-US" sz="1900" dirty="0"/>
              <a:t>Before each test, create a safety deposit box.</a:t>
            </a:r>
          </a:p>
          <a:p>
            <a:pPr marL="457200" indent="-457200">
              <a:buFont typeface="+mj-lt"/>
              <a:buAutoNum type="arabicPeriod"/>
            </a:pPr>
            <a:r>
              <a:rPr lang="en-US" sz="1900" dirty="0"/>
              <a:t>Test opening the safety deposit box (open method), then check that its open, then closing it and check that its closed, then opening again, and verify that it's open.</a:t>
            </a:r>
          </a:p>
          <a:p>
            <a:pPr marL="457200" indent="-457200">
              <a:buFont typeface="+mj-lt"/>
              <a:buAutoNum type="arabicPeriod"/>
            </a:pPr>
            <a:r>
              <a:rPr lang="en-US" sz="1900" dirty="0"/>
              <a:t>Test storing an item (</a:t>
            </a:r>
            <a:r>
              <a:rPr lang="en-US" sz="1900" dirty="0" err="1"/>
              <a:t>storeItem</a:t>
            </a:r>
            <a:r>
              <a:rPr lang="en-US" sz="1900" dirty="0"/>
              <a:t> method) when the box is open and verify that it's stored correctly, then try storing an item when the box is closed and then open again.</a:t>
            </a:r>
          </a:p>
          <a:p>
            <a:pPr marL="457200" indent="-457200">
              <a:buFont typeface="+mj-lt"/>
              <a:buAutoNum type="arabicPeriod"/>
            </a:pPr>
            <a:r>
              <a:rPr lang="en-US" sz="1900" dirty="0"/>
              <a:t>Test retrieving items (</a:t>
            </a:r>
            <a:r>
              <a:rPr lang="en-US" sz="1900" dirty="0" err="1"/>
              <a:t>retrieveItems</a:t>
            </a:r>
            <a:r>
              <a:rPr lang="en-US" sz="1900" dirty="0"/>
              <a:t> method) when the box is open and verify the retrieved items.</a:t>
            </a:r>
          </a:p>
          <a:p>
            <a:pPr marL="457200" indent="-457200">
              <a:buFont typeface="+mj-lt"/>
              <a:buAutoNum type="arabicPeriod"/>
            </a:pPr>
            <a:r>
              <a:rPr lang="en-US" sz="1900" dirty="0"/>
              <a:t>Test retrieving items when the box is closed and ensure an exception is thrown.</a:t>
            </a:r>
          </a:p>
          <a:p>
            <a:pPr marL="457200" indent="-457200">
              <a:buFont typeface="+mj-lt"/>
              <a:buAutoNum type="arabicPeriod"/>
            </a:pPr>
            <a:r>
              <a:rPr lang="en-US" sz="1900" dirty="0"/>
              <a:t>Test storing and retrieving multiple items in sequence.</a:t>
            </a:r>
          </a:p>
          <a:p>
            <a:pPr marL="457200" indent="-457200">
              <a:buFont typeface="+mj-lt"/>
              <a:buAutoNum type="arabicPeriod"/>
            </a:pPr>
            <a:r>
              <a:rPr lang="en-US" sz="1900" dirty="0"/>
              <a:t>Test closing the box after retrieving items and ensure it's closed.</a:t>
            </a:r>
          </a:p>
          <a:p>
            <a:pPr marL="457200" indent="-457200">
              <a:buFont typeface="+mj-lt"/>
              <a:buAutoNum type="arabicPeriod"/>
            </a:pPr>
            <a:endParaRPr lang="en-US" sz="1900" dirty="0"/>
          </a:p>
          <a:p>
            <a:pPr marL="0" indent="0">
              <a:buNone/>
            </a:pPr>
            <a:r>
              <a:rPr lang="en-US" sz="1900" dirty="0"/>
              <a:t>You will have to throw exceptions on some of your method signatures.</a:t>
            </a:r>
          </a:p>
        </p:txBody>
      </p:sp>
    </p:spTree>
    <p:extLst>
      <p:ext uri="{BB962C8B-B14F-4D97-AF65-F5344CB8AC3E}">
        <p14:creationId xmlns:p14="http://schemas.microsoft.com/office/powerpoint/2010/main" val="2784565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78FAD-399D-D6E4-DC81-2EB833BCAA35}"/>
              </a:ext>
            </a:extLst>
          </p:cNvPr>
          <p:cNvSpPr>
            <a:spLocks noGrp="1"/>
          </p:cNvSpPr>
          <p:nvPr>
            <p:ph type="title"/>
          </p:nvPr>
        </p:nvSpPr>
        <p:spPr/>
        <p:txBody>
          <a:bodyPr/>
          <a:lstStyle/>
          <a:p>
            <a:r>
              <a:rPr lang="en-US" dirty="0"/>
              <a:t>Try for yourself:</a:t>
            </a:r>
            <a:endParaRPr lang="en-CA" dirty="0"/>
          </a:p>
        </p:txBody>
      </p:sp>
      <p:sp>
        <p:nvSpPr>
          <p:cNvPr id="3" name="Content Placeholder 2">
            <a:extLst>
              <a:ext uri="{FF2B5EF4-FFF2-40B4-BE49-F238E27FC236}">
                <a16:creationId xmlns:a16="http://schemas.microsoft.com/office/drawing/2014/main" id="{95AFC2B7-299B-0F26-C600-9CF843BC962D}"/>
              </a:ext>
            </a:extLst>
          </p:cNvPr>
          <p:cNvSpPr>
            <a:spLocks noGrp="1"/>
          </p:cNvSpPr>
          <p:nvPr>
            <p:ph idx="1"/>
          </p:nvPr>
        </p:nvSpPr>
        <p:spPr/>
        <p:txBody>
          <a:bodyPr>
            <a:normAutofit fontScale="85000" lnSpcReduction="20000"/>
          </a:bodyPr>
          <a:lstStyle/>
          <a:p>
            <a:r>
              <a:rPr lang="en-US" dirty="0"/>
              <a:t>Using the provided files on D2L</a:t>
            </a:r>
            <a:r>
              <a:rPr lang="en-CA" dirty="0"/>
              <a:t> (Library, Book, Member)</a:t>
            </a:r>
          </a:p>
          <a:p>
            <a:pPr marL="0" indent="0">
              <a:buNone/>
            </a:pPr>
            <a:r>
              <a:rPr lang="en-CA" dirty="0"/>
              <a:t>0. Read through the provided files and the </a:t>
            </a:r>
            <a:r>
              <a:rPr lang="en-CA" dirty="0" err="1"/>
              <a:t>setUp</a:t>
            </a:r>
            <a:r>
              <a:rPr lang="en-CA" dirty="0"/>
              <a:t> function inside of the provided test class.</a:t>
            </a:r>
            <a:br>
              <a:rPr lang="en-CA" dirty="0"/>
            </a:br>
            <a:endParaRPr lang="en-CA" dirty="0"/>
          </a:p>
          <a:p>
            <a:pPr algn="l">
              <a:buFont typeface="+mj-lt"/>
              <a:buAutoNum type="arabicPeriod"/>
            </a:pPr>
            <a:r>
              <a:rPr lang="en-US" b="0" i="0" dirty="0">
                <a:effectLst/>
                <a:latin typeface="__fkGroteskNeue_598ab8"/>
              </a:rPr>
              <a:t>Write a test method to loan "The Great Gatsby" to John Doe and verify the book is loaned and there is one loan in the library.</a:t>
            </a:r>
            <a:br>
              <a:rPr lang="en-US" b="0" i="0" dirty="0">
                <a:effectLst/>
                <a:latin typeface="__fkGroteskNeue_598ab8"/>
              </a:rPr>
            </a:br>
            <a:endParaRPr lang="en-US" b="0" i="0" dirty="0">
              <a:effectLst/>
              <a:latin typeface="__fkGroteskNeue_598ab8"/>
            </a:endParaRPr>
          </a:p>
          <a:p>
            <a:pPr algn="l">
              <a:buFont typeface="+mj-lt"/>
              <a:buAutoNum type="arabicPeriod"/>
            </a:pPr>
            <a:r>
              <a:rPr lang="en-US" b="0" i="0" dirty="0">
                <a:effectLst/>
                <a:latin typeface="__fkGroteskNeue_598ab8"/>
              </a:rPr>
              <a:t>Write a test method to attempt loaning "To Kill a Mockingbird" to an unregistered member and verify an exception is thrown.</a:t>
            </a:r>
            <a:br>
              <a:rPr lang="en-US" b="0" i="0" dirty="0">
                <a:effectLst/>
                <a:latin typeface="__fkGroteskNeue_598ab8"/>
              </a:rPr>
            </a:br>
            <a:endParaRPr lang="en-US" b="0" i="0" dirty="0">
              <a:effectLst/>
              <a:latin typeface="__fkGroteskNeue_598ab8"/>
            </a:endParaRPr>
          </a:p>
          <a:p>
            <a:pPr algn="l">
              <a:buFont typeface="+mj-lt"/>
              <a:buAutoNum type="arabicPeriod"/>
            </a:pPr>
            <a:r>
              <a:rPr lang="en-US" b="0" i="0" dirty="0">
                <a:effectLst/>
                <a:latin typeface="__fkGroteskNeue_598ab8"/>
              </a:rPr>
              <a:t>Write a test method to loan "The Great Gatsby" to John Doe, return the book, and verify </a:t>
            </a:r>
            <a:r>
              <a:rPr lang="en-US" b="1" i="0" dirty="0">
                <a:effectLst/>
                <a:latin typeface="__fkGroteskNeue_598ab8"/>
              </a:rPr>
              <a:t>both</a:t>
            </a:r>
            <a:r>
              <a:rPr lang="en-US" b="0" i="0" dirty="0">
                <a:effectLst/>
                <a:latin typeface="__fkGroteskNeue_598ab8"/>
              </a:rPr>
              <a:t> that the book is no longer loaned and there are no loans in the library.</a:t>
            </a:r>
          </a:p>
          <a:p>
            <a:pPr marL="0" indent="0">
              <a:buNone/>
            </a:pPr>
            <a:endParaRPr lang="en-US" dirty="0"/>
          </a:p>
        </p:txBody>
      </p:sp>
    </p:spTree>
    <p:extLst>
      <p:ext uri="{BB962C8B-B14F-4D97-AF65-F5344CB8AC3E}">
        <p14:creationId xmlns:p14="http://schemas.microsoft.com/office/powerpoint/2010/main" val="516681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720D2-36B5-A182-B811-213F130C1EAB}"/>
              </a:ext>
            </a:extLst>
          </p:cNvPr>
          <p:cNvSpPr>
            <a:spLocks noGrp="1"/>
          </p:cNvSpPr>
          <p:nvPr>
            <p:ph type="title"/>
          </p:nvPr>
        </p:nvSpPr>
        <p:spPr/>
        <p:txBody>
          <a:bodyPr/>
          <a:lstStyle/>
          <a:p>
            <a:r>
              <a:rPr lang="en-US" dirty="0"/>
              <a:t>Try for yourself pt 2.</a:t>
            </a:r>
            <a:endParaRPr lang="en-CA" dirty="0"/>
          </a:p>
        </p:txBody>
      </p:sp>
      <p:sp>
        <p:nvSpPr>
          <p:cNvPr id="3" name="Content Placeholder 2">
            <a:extLst>
              <a:ext uri="{FF2B5EF4-FFF2-40B4-BE49-F238E27FC236}">
                <a16:creationId xmlns:a16="http://schemas.microsoft.com/office/drawing/2014/main" id="{E0D6F307-360E-4420-A300-454963531126}"/>
              </a:ext>
            </a:extLst>
          </p:cNvPr>
          <p:cNvSpPr>
            <a:spLocks noGrp="1"/>
          </p:cNvSpPr>
          <p:nvPr>
            <p:ph idx="1"/>
          </p:nvPr>
        </p:nvSpPr>
        <p:spPr/>
        <p:txBody>
          <a:bodyPr/>
          <a:lstStyle/>
          <a:p>
            <a:pPr marL="0" indent="0" algn="l">
              <a:buNone/>
            </a:pPr>
            <a:r>
              <a:rPr lang="en-US" b="0" i="0" dirty="0">
                <a:effectLst/>
                <a:latin typeface="__fkGroteskNeue_598ab8"/>
              </a:rPr>
              <a:t>4. Write a test method to attempt returning "To Kill a Mockingbird" (not loaned) and verify an exception is thrown.</a:t>
            </a:r>
            <a:br>
              <a:rPr lang="en-US" b="0" i="0" dirty="0">
                <a:effectLst/>
                <a:latin typeface="__fkGroteskNeue_598ab8"/>
              </a:rPr>
            </a:br>
            <a:endParaRPr lang="en-US" b="0" i="0" dirty="0">
              <a:effectLst/>
              <a:latin typeface="__fkGroteskNeue_598ab8"/>
            </a:endParaRPr>
          </a:p>
          <a:p>
            <a:pPr marL="0" indent="0" algn="l">
              <a:buNone/>
            </a:pPr>
            <a:r>
              <a:rPr lang="en-US" dirty="0">
                <a:latin typeface="__fkGroteskNeue_598ab8"/>
              </a:rPr>
              <a:t>5. </a:t>
            </a:r>
            <a:r>
              <a:rPr lang="en-US" b="0" i="0" dirty="0">
                <a:effectLst/>
                <a:latin typeface="__fkGroteskNeue_598ab8"/>
              </a:rPr>
              <a:t>Write a test method to add "1984" by George Orwell to the library and verify the library contains this book.</a:t>
            </a:r>
            <a:br>
              <a:rPr lang="en-US" b="0" i="0" dirty="0">
                <a:effectLst/>
                <a:latin typeface="__fkGroteskNeue_598ab8"/>
              </a:rPr>
            </a:br>
            <a:endParaRPr lang="en-US" b="0" i="0" dirty="0">
              <a:effectLst/>
              <a:latin typeface="__fkGroteskNeue_598ab8"/>
            </a:endParaRPr>
          </a:p>
          <a:p>
            <a:pPr marL="0" indent="0" algn="l">
              <a:buNone/>
            </a:pPr>
            <a:r>
              <a:rPr lang="en-US" b="0" i="0" dirty="0">
                <a:effectLst/>
                <a:latin typeface="__fkGroteskNeue_598ab8"/>
              </a:rPr>
              <a:t>6. Write a test method to add a new member "New Member" with ID "99999" to the library and verify the library contains this member.</a:t>
            </a:r>
          </a:p>
          <a:p>
            <a:endParaRPr lang="en-CA" dirty="0"/>
          </a:p>
        </p:txBody>
      </p:sp>
    </p:spTree>
    <p:extLst>
      <p:ext uri="{BB962C8B-B14F-4D97-AF65-F5344CB8AC3E}">
        <p14:creationId xmlns:p14="http://schemas.microsoft.com/office/powerpoint/2010/main" val="1481968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E4DCB-59C1-63FE-DB5F-61EB86AC3DC7}"/>
              </a:ext>
            </a:extLst>
          </p:cNvPr>
          <p:cNvSpPr>
            <a:spLocks noGrp="1"/>
          </p:cNvSpPr>
          <p:nvPr>
            <p:ph type="title"/>
          </p:nvPr>
        </p:nvSpPr>
        <p:spPr/>
        <p:txBody>
          <a:bodyPr/>
          <a:lstStyle/>
          <a:p>
            <a:r>
              <a:rPr lang="en-US" dirty="0"/>
              <a:t>Agenda	</a:t>
            </a:r>
            <a:endParaRPr lang="en-CA" dirty="0"/>
          </a:p>
        </p:txBody>
      </p:sp>
      <p:sp>
        <p:nvSpPr>
          <p:cNvPr id="3" name="Content Placeholder 2">
            <a:extLst>
              <a:ext uri="{FF2B5EF4-FFF2-40B4-BE49-F238E27FC236}">
                <a16:creationId xmlns:a16="http://schemas.microsoft.com/office/drawing/2014/main" id="{BEF4B910-167E-A2D1-5246-341607A531A2}"/>
              </a:ext>
            </a:extLst>
          </p:cNvPr>
          <p:cNvSpPr>
            <a:spLocks noGrp="1"/>
          </p:cNvSpPr>
          <p:nvPr>
            <p:ph idx="1"/>
          </p:nvPr>
        </p:nvSpPr>
        <p:spPr/>
        <p:txBody>
          <a:bodyPr/>
          <a:lstStyle/>
          <a:p>
            <a:r>
              <a:rPr lang="en-US" dirty="0"/>
              <a:t>Reminder about how Junit tests work</a:t>
            </a:r>
          </a:p>
          <a:p>
            <a:pPr lvl="1"/>
            <a:r>
              <a:rPr lang="en-US" dirty="0"/>
              <a:t>Assert Statements</a:t>
            </a:r>
          </a:p>
          <a:p>
            <a:pPr lvl="1"/>
            <a:r>
              <a:rPr lang="en-US" dirty="0"/>
              <a:t>Before/After &amp; Suite</a:t>
            </a:r>
          </a:p>
          <a:p>
            <a:endParaRPr lang="en-US" dirty="0"/>
          </a:p>
          <a:p>
            <a:r>
              <a:rPr lang="en-US" dirty="0"/>
              <a:t>How to integrate Junit in </a:t>
            </a:r>
            <a:r>
              <a:rPr lang="en-US" dirty="0" err="1"/>
              <a:t>intellij</a:t>
            </a:r>
            <a:endParaRPr lang="en-US" dirty="0"/>
          </a:p>
          <a:p>
            <a:endParaRPr lang="en-US" dirty="0"/>
          </a:p>
          <a:p>
            <a:r>
              <a:rPr lang="en-CA" dirty="0"/>
              <a:t>Simple demonstration of Making Test Cases</a:t>
            </a:r>
          </a:p>
          <a:p>
            <a:endParaRPr lang="en-CA" dirty="0"/>
          </a:p>
          <a:p>
            <a:r>
              <a:rPr lang="en-CA" dirty="0"/>
              <a:t>Practice Time</a:t>
            </a:r>
          </a:p>
        </p:txBody>
      </p:sp>
    </p:spTree>
    <p:extLst>
      <p:ext uri="{BB962C8B-B14F-4D97-AF65-F5344CB8AC3E}">
        <p14:creationId xmlns:p14="http://schemas.microsoft.com/office/powerpoint/2010/main" val="1020165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06F5B-163A-AEA4-E618-71482098E4C5}"/>
              </a:ext>
            </a:extLst>
          </p:cNvPr>
          <p:cNvSpPr>
            <a:spLocks noGrp="1"/>
          </p:cNvSpPr>
          <p:nvPr>
            <p:ph type="title"/>
          </p:nvPr>
        </p:nvSpPr>
        <p:spPr/>
        <p:txBody>
          <a:bodyPr/>
          <a:lstStyle/>
          <a:p>
            <a:r>
              <a:rPr lang="en-US" dirty="0"/>
              <a:t>JUnit &amp; Unit Tests – Motivation	</a:t>
            </a:r>
            <a:endParaRPr lang="en-CA" dirty="0"/>
          </a:p>
        </p:txBody>
      </p:sp>
      <p:sp>
        <p:nvSpPr>
          <p:cNvPr id="3" name="Content Placeholder 2">
            <a:extLst>
              <a:ext uri="{FF2B5EF4-FFF2-40B4-BE49-F238E27FC236}">
                <a16:creationId xmlns:a16="http://schemas.microsoft.com/office/drawing/2014/main" id="{FBB9E6F9-97D4-9828-59AA-67B9764849C3}"/>
              </a:ext>
            </a:extLst>
          </p:cNvPr>
          <p:cNvSpPr>
            <a:spLocks noGrp="1"/>
          </p:cNvSpPr>
          <p:nvPr>
            <p:ph idx="1"/>
          </p:nvPr>
        </p:nvSpPr>
        <p:spPr/>
        <p:txBody>
          <a:bodyPr>
            <a:normAutofit fontScale="92500" lnSpcReduction="20000"/>
          </a:bodyPr>
          <a:lstStyle/>
          <a:p>
            <a:r>
              <a:rPr lang="en-US" dirty="0"/>
              <a:t>A significant portion of time is spent debugging, Unit Testing helps reduce it.</a:t>
            </a:r>
            <a:endParaRPr lang="en-CA" dirty="0"/>
          </a:p>
          <a:p>
            <a:pPr marL="0" indent="0" algn="l">
              <a:buNone/>
            </a:pPr>
            <a:endParaRPr lang="en-US" sz="1900" b="1" i="0">
              <a:effectLst/>
            </a:endParaRPr>
          </a:p>
          <a:p>
            <a:pPr marL="457200" indent="-457200" algn="l">
              <a:buFont typeface="+mj-lt"/>
              <a:buAutoNum type="arabicPeriod"/>
            </a:pPr>
            <a:r>
              <a:rPr lang="en-US" sz="1900" b="1" i="0">
                <a:effectLst/>
              </a:rPr>
              <a:t>Early Bug Detection: </a:t>
            </a:r>
            <a:r>
              <a:rPr lang="en-US" sz="1900" b="0" i="0">
                <a:effectLst/>
              </a:rPr>
              <a:t>Early bug detection is made possible by testing individual units of code before they are integrated into the larger system. This helps identify and fix issues at an early stage, reducing the complexity and cost of resolving them later.</a:t>
            </a:r>
          </a:p>
          <a:p>
            <a:pPr marL="457200" indent="-457200" algn="l">
              <a:buFont typeface="+mj-lt"/>
              <a:buAutoNum type="arabicPeriod"/>
            </a:pPr>
            <a:endParaRPr lang="en-US" sz="1900" b="0" i="0">
              <a:effectLst/>
            </a:endParaRPr>
          </a:p>
          <a:p>
            <a:pPr marL="457200" indent="-457200" algn="l">
              <a:buFont typeface="+mj-lt"/>
              <a:buAutoNum type="arabicPeriod"/>
            </a:pPr>
            <a:r>
              <a:rPr lang="en-US" sz="1900" b="1" i="0">
                <a:effectLst/>
              </a:rPr>
              <a:t>Improved Code Quality and Maintainability: </a:t>
            </a:r>
            <a:r>
              <a:rPr lang="en-US" sz="1900" b="0" i="0">
                <a:effectLst/>
              </a:rPr>
              <a:t>Unit testing with JUnit leads to more reliable code. It simplifies refactoring, developers make changes knowing unit tests will catch some of the unintended side effects. </a:t>
            </a:r>
          </a:p>
          <a:p>
            <a:pPr marL="457200" indent="-457200" algn="l">
              <a:buFont typeface="+mj-lt"/>
              <a:buAutoNum type="arabicPeriod"/>
            </a:pPr>
            <a:endParaRPr lang="en-US" sz="1900" b="0" i="0">
              <a:effectLst/>
            </a:endParaRPr>
          </a:p>
          <a:p>
            <a:pPr marL="457200" indent="-457200" algn="l">
              <a:buFont typeface="+mj-lt"/>
              <a:buAutoNum type="arabicPeriod"/>
            </a:pPr>
            <a:r>
              <a:rPr lang="en-US" sz="1900" b="1" i="0">
                <a:effectLst/>
              </a:rPr>
              <a:t>Automation and Continuous Integration: </a:t>
            </a:r>
            <a:r>
              <a:rPr lang="en-US" sz="1900"/>
              <a:t>When </a:t>
            </a:r>
            <a:r>
              <a:rPr lang="en-US" sz="1900" b="0" i="0">
                <a:effectLst/>
              </a:rPr>
              <a:t>automated, </a:t>
            </a:r>
            <a:r>
              <a:rPr lang="en-US" sz="1900"/>
              <a:t>tests can provide</a:t>
            </a:r>
            <a:r>
              <a:rPr lang="en-US" sz="1900" b="0" i="0">
                <a:effectLst/>
              </a:rPr>
              <a:t> immediate feedback on code changes. This is crucial for pipelines where tests are run automatically with each code commit, ensuring that new code does not break existing functionality. </a:t>
            </a:r>
          </a:p>
        </p:txBody>
      </p:sp>
    </p:spTree>
    <p:extLst>
      <p:ext uri="{BB962C8B-B14F-4D97-AF65-F5344CB8AC3E}">
        <p14:creationId xmlns:p14="http://schemas.microsoft.com/office/powerpoint/2010/main" val="3313139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C379A-338F-F598-9B67-74A036528EF6}"/>
              </a:ext>
            </a:extLst>
          </p:cNvPr>
          <p:cNvSpPr>
            <a:spLocks noGrp="1"/>
          </p:cNvSpPr>
          <p:nvPr>
            <p:ph type="title"/>
          </p:nvPr>
        </p:nvSpPr>
        <p:spPr/>
        <p:txBody>
          <a:bodyPr/>
          <a:lstStyle/>
          <a:p>
            <a:r>
              <a:rPr lang="en-US"/>
              <a:t>Things we might test for</a:t>
            </a:r>
            <a:endParaRPr lang="en-CA"/>
          </a:p>
        </p:txBody>
      </p:sp>
      <p:sp>
        <p:nvSpPr>
          <p:cNvPr id="3" name="Content Placeholder 2">
            <a:extLst>
              <a:ext uri="{FF2B5EF4-FFF2-40B4-BE49-F238E27FC236}">
                <a16:creationId xmlns:a16="http://schemas.microsoft.com/office/drawing/2014/main" id="{FABF2A51-757F-5073-80FA-771A9922ABDA}"/>
              </a:ext>
            </a:extLst>
          </p:cNvPr>
          <p:cNvSpPr>
            <a:spLocks noGrp="1"/>
          </p:cNvSpPr>
          <p:nvPr>
            <p:ph idx="1"/>
          </p:nvPr>
        </p:nvSpPr>
        <p:spPr/>
        <p:txBody>
          <a:bodyPr/>
          <a:lstStyle/>
          <a:p>
            <a:r>
              <a:rPr lang="en-US"/>
              <a:t>Expected behavior</a:t>
            </a:r>
          </a:p>
          <a:p>
            <a:pPr lvl="1"/>
            <a:r>
              <a:rPr lang="en-US"/>
              <a:t>Did a new change break the expected behavior?</a:t>
            </a:r>
          </a:p>
          <a:p>
            <a:pPr marL="457200" lvl="1" indent="0">
              <a:buNone/>
            </a:pPr>
            <a:endParaRPr lang="en-US"/>
          </a:p>
          <a:p>
            <a:r>
              <a:rPr lang="en-US"/>
              <a:t>Expected Behavior on edge cases</a:t>
            </a:r>
          </a:p>
          <a:p>
            <a:pPr marL="0" indent="0">
              <a:buNone/>
            </a:pPr>
            <a:endParaRPr lang="en-US"/>
          </a:p>
          <a:p>
            <a:r>
              <a:rPr lang="en-CA"/>
              <a:t>Behavior of loops</a:t>
            </a:r>
          </a:p>
          <a:p>
            <a:pPr marL="0" indent="0">
              <a:buNone/>
            </a:pPr>
            <a:endParaRPr lang="en-CA"/>
          </a:p>
          <a:p>
            <a:r>
              <a:rPr lang="en-CA"/>
              <a:t>Appropriate exceptions being thrown</a:t>
            </a:r>
            <a:endParaRPr lang="en-US"/>
          </a:p>
        </p:txBody>
      </p:sp>
    </p:spTree>
    <p:extLst>
      <p:ext uri="{BB962C8B-B14F-4D97-AF65-F5344CB8AC3E}">
        <p14:creationId xmlns:p14="http://schemas.microsoft.com/office/powerpoint/2010/main" val="4102430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95CBF-371A-58AD-6E03-C48E71A7F174}"/>
              </a:ext>
            </a:extLst>
          </p:cNvPr>
          <p:cNvSpPr>
            <a:spLocks noGrp="1"/>
          </p:cNvSpPr>
          <p:nvPr>
            <p:ph type="title"/>
          </p:nvPr>
        </p:nvSpPr>
        <p:spPr/>
        <p:txBody>
          <a:bodyPr/>
          <a:lstStyle/>
          <a:p>
            <a:r>
              <a:rPr lang="en-US" dirty="0"/>
              <a:t>Junit – Assert Statements</a:t>
            </a:r>
            <a:endParaRPr lang="en-CA" dirty="0"/>
          </a:p>
        </p:txBody>
      </p:sp>
      <p:sp>
        <p:nvSpPr>
          <p:cNvPr id="3" name="Content Placeholder 2">
            <a:extLst>
              <a:ext uri="{FF2B5EF4-FFF2-40B4-BE49-F238E27FC236}">
                <a16:creationId xmlns:a16="http://schemas.microsoft.com/office/drawing/2014/main" id="{DD6FCD0D-87F5-6821-9BD1-0CBF36BF4B48}"/>
              </a:ext>
            </a:extLst>
          </p:cNvPr>
          <p:cNvSpPr>
            <a:spLocks noGrp="1"/>
          </p:cNvSpPr>
          <p:nvPr>
            <p:ph idx="1"/>
          </p:nvPr>
        </p:nvSpPr>
        <p:spPr>
          <a:xfrm>
            <a:off x="838200" y="1690688"/>
            <a:ext cx="10680700" cy="4964111"/>
          </a:xfrm>
        </p:spPr>
        <p:txBody>
          <a:bodyPr>
            <a:normAutofit fontScale="92500" lnSpcReduction="10000"/>
          </a:bodyPr>
          <a:lstStyle/>
          <a:p>
            <a:r>
              <a:rPr lang="en-US" dirty="0"/>
              <a:t>Assert statements in JUnit are used to validate expected outcomes of a test case. They determine whether a test has passed or failed by comparing actual results with expected results. Here are examples:</a:t>
            </a:r>
            <a:br>
              <a:rPr lang="en-US" dirty="0"/>
            </a:br>
            <a:endParaRPr lang="en-US" dirty="0"/>
          </a:p>
          <a:p>
            <a:r>
              <a:rPr lang="en-US" sz="1900" b="1" dirty="0" err="1"/>
              <a:t>assertEquals</a:t>
            </a:r>
            <a:r>
              <a:rPr lang="en-US" sz="1900" b="1" dirty="0"/>
              <a:t>(expected, actual): </a:t>
            </a:r>
            <a:r>
              <a:rPr lang="en-US" sz="1900" dirty="0"/>
              <a:t>This method checks if two values are equal. For example, </a:t>
            </a:r>
            <a:r>
              <a:rPr lang="en-US" sz="1900" dirty="0" err="1"/>
              <a:t>assertEquals</a:t>
            </a:r>
            <a:r>
              <a:rPr lang="en-US" sz="1900" dirty="0"/>
              <a:t>(5, 3 + 2); verifies that the sum of 3 and 2 equals 5.</a:t>
            </a:r>
          </a:p>
          <a:p>
            <a:r>
              <a:rPr lang="en-US" sz="1900" b="1" dirty="0" err="1"/>
              <a:t>assertTrue</a:t>
            </a:r>
            <a:r>
              <a:rPr lang="en-US" sz="1900" b="1" dirty="0"/>
              <a:t>(condition): </a:t>
            </a:r>
            <a:r>
              <a:rPr lang="en-US" sz="1900" dirty="0"/>
              <a:t>This asserts that a condition is true. For instance, </a:t>
            </a:r>
            <a:r>
              <a:rPr lang="en-US" sz="1900" dirty="0" err="1"/>
              <a:t>assertTrue</a:t>
            </a:r>
            <a:r>
              <a:rPr lang="en-US" sz="1900" dirty="0"/>
              <a:t>(5 &gt; 3); checks if 5 is greater than 3.</a:t>
            </a:r>
          </a:p>
          <a:p>
            <a:r>
              <a:rPr lang="en-US" sz="1900" b="1" dirty="0" err="1"/>
              <a:t>assertFalse</a:t>
            </a:r>
            <a:r>
              <a:rPr lang="en-US" sz="1900" b="1" dirty="0"/>
              <a:t>(condition): </a:t>
            </a:r>
            <a:r>
              <a:rPr lang="en-US" sz="1900" dirty="0"/>
              <a:t>This asserts that a condition is false. For example, </a:t>
            </a:r>
            <a:r>
              <a:rPr lang="en-US" sz="1900" dirty="0" err="1"/>
              <a:t>assertFalse</a:t>
            </a:r>
            <a:r>
              <a:rPr lang="en-US" sz="1900" dirty="0"/>
              <a:t>(3 &gt; 5); verifies that 3 is not greater than 5.</a:t>
            </a:r>
          </a:p>
          <a:p>
            <a:r>
              <a:rPr lang="en-US" sz="1900" b="1" dirty="0" err="1"/>
              <a:t>assertNull</a:t>
            </a:r>
            <a:r>
              <a:rPr lang="en-US" sz="1900" b="1" dirty="0"/>
              <a:t>(object): </a:t>
            </a:r>
            <a:r>
              <a:rPr lang="en-US" sz="1900" dirty="0"/>
              <a:t>This method checks if an object is null. </a:t>
            </a:r>
            <a:br>
              <a:rPr lang="en-US" sz="1900" dirty="0"/>
            </a:br>
            <a:br>
              <a:rPr lang="en-US" sz="1900" dirty="0"/>
            </a:br>
            <a:r>
              <a:rPr lang="en-US" sz="1900" dirty="0"/>
              <a:t>You can find all the assert statements at the Junit API: </a:t>
            </a:r>
            <a:r>
              <a:rPr lang="en-US" sz="1900" dirty="0">
                <a:hlinkClick r:id="rId2"/>
              </a:rPr>
              <a:t>https://junit.org/junit5/docs/5.0.1/api/org/junit/jupiter/api/Assertions.html</a:t>
            </a:r>
            <a:endParaRPr lang="en-US" sz="1900" dirty="0"/>
          </a:p>
          <a:p>
            <a:endParaRPr lang="en-US" sz="1900" dirty="0"/>
          </a:p>
          <a:p>
            <a:r>
              <a:rPr lang="en-US" sz="2600" b="1" dirty="0"/>
              <a:t>More Information in Lecture</a:t>
            </a:r>
          </a:p>
          <a:p>
            <a:endParaRPr lang="en-US" sz="2400" dirty="0"/>
          </a:p>
          <a:p>
            <a:endParaRPr lang="en-CA" dirty="0"/>
          </a:p>
        </p:txBody>
      </p:sp>
    </p:spTree>
    <p:extLst>
      <p:ext uri="{BB962C8B-B14F-4D97-AF65-F5344CB8AC3E}">
        <p14:creationId xmlns:p14="http://schemas.microsoft.com/office/powerpoint/2010/main" val="3579374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FBD5F-F645-3CD7-D73F-ABE9BDC8FE3D}"/>
              </a:ext>
            </a:extLst>
          </p:cNvPr>
          <p:cNvSpPr>
            <a:spLocks noGrp="1"/>
          </p:cNvSpPr>
          <p:nvPr>
            <p:ph type="title"/>
          </p:nvPr>
        </p:nvSpPr>
        <p:spPr/>
        <p:txBody>
          <a:bodyPr/>
          <a:lstStyle/>
          <a:p>
            <a:r>
              <a:rPr lang="en-US" dirty="0" err="1"/>
              <a:t>BeforeEach</a:t>
            </a:r>
            <a:r>
              <a:rPr lang="en-US" dirty="0"/>
              <a:t> / </a:t>
            </a:r>
            <a:r>
              <a:rPr lang="en-US" dirty="0" err="1"/>
              <a:t>BeforeAll</a:t>
            </a:r>
            <a:r>
              <a:rPr lang="en-US" dirty="0"/>
              <a:t> &amp; </a:t>
            </a:r>
            <a:r>
              <a:rPr lang="en-US" dirty="0" err="1"/>
              <a:t>AfterEach</a:t>
            </a:r>
            <a:r>
              <a:rPr lang="en-US" dirty="0"/>
              <a:t> / </a:t>
            </a:r>
            <a:r>
              <a:rPr lang="en-US" dirty="0" err="1"/>
              <a:t>AfterAll</a:t>
            </a:r>
            <a:endParaRPr lang="en-CA" dirty="0"/>
          </a:p>
        </p:txBody>
      </p:sp>
      <p:sp>
        <p:nvSpPr>
          <p:cNvPr id="3" name="Content Placeholder 2">
            <a:extLst>
              <a:ext uri="{FF2B5EF4-FFF2-40B4-BE49-F238E27FC236}">
                <a16:creationId xmlns:a16="http://schemas.microsoft.com/office/drawing/2014/main" id="{3B0D9242-F54D-ADB4-ED94-01177659BA4F}"/>
              </a:ext>
            </a:extLst>
          </p:cNvPr>
          <p:cNvSpPr>
            <a:spLocks noGrp="1"/>
          </p:cNvSpPr>
          <p:nvPr>
            <p:ph idx="1"/>
          </p:nvPr>
        </p:nvSpPr>
        <p:spPr/>
        <p:txBody>
          <a:bodyPr>
            <a:normAutofit fontScale="85000" lnSpcReduction="20000"/>
          </a:bodyPr>
          <a:lstStyle/>
          <a:p>
            <a:pPr algn="l">
              <a:spcAft>
                <a:spcPts val="1200"/>
              </a:spcAft>
              <a:buFont typeface="Arial" panose="020B0604020202020204" pitchFamily="34" charset="0"/>
              <a:buChar char="•"/>
            </a:pPr>
            <a:r>
              <a:rPr lang="en-US" sz="2400" b="0" i="0" dirty="0">
                <a:effectLst/>
                <a:latin typeface="__fkGroteskNeue_598ab8"/>
              </a:rPr>
              <a:t>We can create methods that run at specific times in relation to our tests.</a:t>
            </a:r>
          </a:p>
          <a:p>
            <a:pPr algn="l">
              <a:spcAft>
                <a:spcPts val="1200"/>
              </a:spcAft>
              <a:buFont typeface="Arial" panose="020B0604020202020204" pitchFamily="34" charset="0"/>
              <a:buChar char="•"/>
            </a:pPr>
            <a:r>
              <a:rPr lang="en-US" sz="2400" b="0" i="0" dirty="0">
                <a:effectLst/>
                <a:latin typeface="__fkGroteskNeue_598ab8"/>
              </a:rPr>
              <a:t>@BeforeEach: This annotation signals that the method should be executed before each test method in the current class</a:t>
            </a:r>
            <a:r>
              <a:rPr lang="en-US" sz="2400" dirty="0">
                <a:latin typeface="__fkGroteskNeue_598ab8"/>
              </a:rPr>
              <a:t>.</a:t>
            </a:r>
            <a:br>
              <a:rPr lang="en-US" sz="2400" dirty="0">
                <a:latin typeface="__fkGroteskNeue_598ab8"/>
              </a:rPr>
            </a:br>
            <a:endParaRPr lang="en-US" sz="2400" b="0" i="0" dirty="0">
              <a:effectLst/>
              <a:latin typeface="__fkGroteskNeue_598ab8"/>
            </a:endParaRPr>
          </a:p>
          <a:p>
            <a:pPr algn="l">
              <a:spcAft>
                <a:spcPts val="1200"/>
              </a:spcAft>
              <a:buFont typeface="Arial" panose="020B0604020202020204" pitchFamily="34" charset="0"/>
              <a:buChar char="•"/>
            </a:pPr>
            <a:r>
              <a:rPr lang="en-US" sz="2400" b="0" i="0" dirty="0">
                <a:effectLst/>
                <a:latin typeface="__fkGroteskNeue_598ab8"/>
              </a:rPr>
              <a:t>@AfterEach: This annotation indicates that the method should be executed after each test method in the current class.</a:t>
            </a:r>
            <a:br>
              <a:rPr lang="en-US" sz="2400" b="0" i="0" dirty="0">
                <a:effectLst/>
                <a:latin typeface="__fkGroteskNeue_598ab8"/>
              </a:rPr>
            </a:br>
            <a:endParaRPr lang="en-US" sz="2400" b="0" i="0" dirty="0">
              <a:effectLst/>
              <a:latin typeface="__fkGroteskNeue_598ab8"/>
            </a:endParaRPr>
          </a:p>
          <a:p>
            <a:pPr algn="l">
              <a:spcAft>
                <a:spcPts val="1200"/>
              </a:spcAft>
              <a:buFont typeface="Arial" panose="020B0604020202020204" pitchFamily="34" charset="0"/>
              <a:buChar char="•"/>
            </a:pPr>
            <a:r>
              <a:rPr lang="en-US" sz="2400" b="0" i="0" dirty="0">
                <a:effectLst/>
                <a:latin typeface="__fkGroteskNeue_598ab8"/>
              </a:rPr>
              <a:t>@BeforeAll: This annotation is used to mark a method that should run once before all tests in the current class.</a:t>
            </a:r>
            <a:br>
              <a:rPr lang="en-US" sz="2400" b="0" i="0" dirty="0">
                <a:effectLst/>
                <a:latin typeface="__fkGroteskNeue_598ab8"/>
              </a:rPr>
            </a:br>
            <a:endParaRPr lang="en-US" sz="2400" b="0" i="0" dirty="0">
              <a:effectLst/>
              <a:latin typeface="__fkGroteskNeue_598ab8"/>
            </a:endParaRPr>
          </a:p>
          <a:p>
            <a:pPr algn="l">
              <a:spcAft>
                <a:spcPts val="1200"/>
              </a:spcAft>
              <a:buFont typeface="Arial" panose="020B0604020202020204" pitchFamily="34" charset="0"/>
              <a:buChar char="•"/>
            </a:pPr>
            <a:r>
              <a:rPr lang="en-US" sz="2400" b="0" i="0" dirty="0">
                <a:effectLst/>
                <a:latin typeface="__fkGroteskNeue_598ab8"/>
              </a:rPr>
              <a:t>@AfterAll: This annotation denotes a method that should be executed once after all tests in the current class have completed.</a:t>
            </a:r>
          </a:p>
          <a:p>
            <a:endParaRPr lang="en-CA" dirty="0"/>
          </a:p>
        </p:txBody>
      </p:sp>
    </p:spTree>
    <p:extLst>
      <p:ext uri="{BB962C8B-B14F-4D97-AF65-F5344CB8AC3E}">
        <p14:creationId xmlns:p14="http://schemas.microsoft.com/office/powerpoint/2010/main" val="2067726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41BC4-1148-1104-CD86-A53F06A95524}"/>
              </a:ext>
            </a:extLst>
          </p:cNvPr>
          <p:cNvSpPr>
            <a:spLocks noGrp="1"/>
          </p:cNvSpPr>
          <p:nvPr>
            <p:ph type="title"/>
          </p:nvPr>
        </p:nvSpPr>
        <p:spPr/>
        <p:txBody>
          <a:bodyPr>
            <a:normAutofit fontScale="90000"/>
          </a:bodyPr>
          <a:lstStyle/>
          <a:p>
            <a:r>
              <a:rPr lang="en-US"/>
              <a:t>What about automatically running multiple test classes? -&gt; @Suite</a:t>
            </a:r>
            <a:endParaRPr lang="en-CA"/>
          </a:p>
        </p:txBody>
      </p:sp>
      <p:sp>
        <p:nvSpPr>
          <p:cNvPr id="3" name="Content Placeholder 2">
            <a:extLst>
              <a:ext uri="{FF2B5EF4-FFF2-40B4-BE49-F238E27FC236}">
                <a16:creationId xmlns:a16="http://schemas.microsoft.com/office/drawing/2014/main" id="{F4332462-C8A5-CBED-217F-CB6E213BFA26}"/>
              </a:ext>
            </a:extLst>
          </p:cNvPr>
          <p:cNvSpPr>
            <a:spLocks noGrp="1"/>
          </p:cNvSpPr>
          <p:nvPr>
            <p:ph idx="1"/>
          </p:nvPr>
        </p:nvSpPr>
        <p:spPr/>
        <p:txBody>
          <a:bodyPr>
            <a:normAutofit fontScale="70000" lnSpcReduction="20000"/>
          </a:bodyPr>
          <a:lstStyle/>
          <a:p>
            <a:r>
              <a:rPr lang="en-US" dirty="0"/>
              <a:t> @Suite allows groups multiple test classes together, to be run collectively. This is useful when you have tests spread across different classes or packages, and you want to run them all at once.</a:t>
            </a:r>
            <a:endParaRPr lang="en-CA" dirty="0"/>
          </a:p>
          <a:p>
            <a:r>
              <a:rPr lang="en-US" dirty="0"/>
              <a:t>With @Suite, you can control the execution order of test classes, include or exclude specific tests, and even categorize tests for selective execution.</a:t>
            </a:r>
            <a:br>
              <a:rPr lang="en-US" dirty="0"/>
            </a:br>
            <a:endParaRPr lang="en-CA" dirty="0"/>
          </a:p>
          <a:p>
            <a:pPr marL="0" indent="0">
              <a:buNone/>
            </a:pPr>
            <a:r>
              <a:rPr lang="en-CA" sz="2000" dirty="0" err="1">
                <a:latin typeface="Consolas" panose="020B0609020204030204" pitchFamily="49" charset="0"/>
              </a:rPr>
              <a:t>Fname</a:t>
            </a:r>
            <a:r>
              <a:rPr lang="en-CA" sz="2000" dirty="0">
                <a:latin typeface="Consolas" panose="020B0609020204030204" pitchFamily="49" charset="0"/>
              </a:rPr>
              <a:t>: JUnit5TestSuiteExample.java</a:t>
            </a:r>
          </a:p>
          <a:p>
            <a:pPr marL="0" indent="0">
              <a:buNone/>
            </a:pPr>
            <a:r>
              <a:rPr lang="en-CA" sz="1500" dirty="0">
                <a:latin typeface="Consolas" panose="020B0609020204030204" pitchFamily="49" charset="0"/>
              </a:rPr>
              <a:t>import </a:t>
            </a:r>
            <a:r>
              <a:rPr lang="en-CA" sz="1500" dirty="0" err="1">
                <a:latin typeface="Consolas" panose="020B0609020204030204" pitchFamily="49" charset="0"/>
              </a:rPr>
              <a:t>org.junit.platform.suite.api.SelectClasses</a:t>
            </a:r>
            <a:r>
              <a:rPr lang="en-CA" sz="1500" dirty="0">
                <a:latin typeface="Consolas" panose="020B0609020204030204" pitchFamily="49" charset="0"/>
              </a:rPr>
              <a:t>;</a:t>
            </a:r>
          </a:p>
          <a:p>
            <a:pPr marL="0" indent="0">
              <a:buNone/>
            </a:pPr>
            <a:r>
              <a:rPr lang="en-CA" sz="1500" dirty="0">
                <a:latin typeface="Consolas" panose="020B0609020204030204" pitchFamily="49" charset="0"/>
              </a:rPr>
              <a:t>import </a:t>
            </a:r>
            <a:r>
              <a:rPr lang="en-CA" sz="1500" dirty="0" err="1">
                <a:latin typeface="Consolas" panose="020B0609020204030204" pitchFamily="49" charset="0"/>
              </a:rPr>
              <a:t>org.junit.platform.suite.api.Suite</a:t>
            </a:r>
            <a:r>
              <a:rPr lang="en-CA" sz="1500" dirty="0">
                <a:latin typeface="Consolas" panose="020B0609020204030204" pitchFamily="49" charset="0"/>
              </a:rPr>
              <a:t>;</a:t>
            </a:r>
          </a:p>
          <a:p>
            <a:pPr marL="0" indent="0">
              <a:buNone/>
            </a:pPr>
            <a:endParaRPr lang="en-CA" sz="1500" dirty="0">
              <a:latin typeface="Consolas" panose="020B0609020204030204" pitchFamily="49" charset="0"/>
            </a:endParaRPr>
          </a:p>
          <a:p>
            <a:pPr marL="0" indent="0">
              <a:buNone/>
            </a:pPr>
            <a:r>
              <a:rPr lang="en-CA" sz="1500" dirty="0">
                <a:latin typeface="Consolas" panose="020B0609020204030204" pitchFamily="49" charset="0"/>
              </a:rPr>
              <a:t>@Suite</a:t>
            </a:r>
          </a:p>
          <a:p>
            <a:pPr marL="0" indent="0">
              <a:buNone/>
            </a:pPr>
            <a:r>
              <a:rPr lang="en-CA" sz="1500" dirty="0">
                <a:latin typeface="Consolas" panose="020B0609020204030204" pitchFamily="49" charset="0"/>
              </a:rPr>
              <a:t>@SelectClasses({ClassATest.class, </a:t>
            </a:r>
            <a:r>
              <a:rPr lang="en-CA" sz="1500" dirty="0" err="1">
                <a:latin typeface="Consolas" panose="020B0609020204030204" pitchFamily="49" charset="0"/>
              </a:rPr>
              <a:t>ClassBTest.class</a:t>
            </a:r>
            <a:r>
              <a:rPr lang="en-CA" sz="1500" dirty="0">
                <a:latin typeface="Consolas" panose="020B0609020204030204" pitchFamily="49" charset="0"/>
              </a:rPr>
              <a:t>})</a:t>
            </a:r>
          </a:p>
          <a:p>
            <a:pPr marL="0" indent="0">
              <a:buNone/>
            </a:pPr>
            <a:r>
              <a:rPr lang="en-CA" sz="1500" dirty="0">
                <a:latin typeface="Consolas" panose="020B0609020204030204" pitchFamily="49" charset="0"/>
              </a:rPr>
              <a:t>public class JUnit5TestSuiteExample {</a:t>
            </a:r>
          </a:p>
          <a:p>
            <a:pPr marL="0" indent="0">
              <a:buNone/>
            </a:pPr>
            <a:r>
              <a:rPr lang="en-CA" sz="1500" dirty="0">
                <a:latin typeface="Consolas" panose="020B0609020204030204" pitchFamily="49" charset="0"/>
              </a:rPr>
              <a:t>    // This class doesn't need to contain any code. </a:t>
            </a:r>
          </a:p>
          <a:p>
            <a:pPr marL="0" indent="0">
              <a:buNone/>
            </a:pPr>
            <a:r>
              <a:rPr lang="en-CA" sz="1500" dirty="0">
                <a:latin typeface="Consolas" panose="020B0609020204030204" pitchFamily="49" charset="0"/>
              </a:rPr>
              <a:t>    // The suite will run all tests from </a:t>
            </a:r>
            <a:r>
              <a:rPr lang="en-CA" sz="1500" dirty="0" err="1">
                <a:latin typeface="Consolas" panose="020B0609020204030204" pitchFamily="49" charset="0"/>
              </a:rPr>
              <a:t>ClassATest</a:t>
            </a:r>
            <a:r>
              <a:rPr lang="en-CA" sz="1500" dirty="0">
                <a:latin typeface="Consolas" panose="020B0609020204030204" pitchFamily="49" charset="0"/>
              </a:rPr>
              <a:t> and </a:t>
            </a:r>
            <a:r>
              <a:rPr lang="en-CA" sz="1500" dirty="0" err="1">
                <a:latin typeface="Consolas" panose="020B0609020204030204" pitchFamily="49" charset="0"/>
              </a:rPr>
              <a:t>ClassBTest</a:t>
            </a:r>
            <a:endParaRPr lang="en-CA" sz="1500" dirty="0">
              <a:latin typeface="Consolas" panose="020B0609020204030204" pitchFamily="49" charset="0"/>
            </a:endParaRPr>
          </a:p>
          <a:p>
            <a:pPr marL="0" indent="0">
              <a:buNone/>
            </a:pPr>
            <a:r>
              <a:rPr lang="en-CA" sz="1500" dirty="0">
                <a:latin typeface="Consolas" panose="020B0609020204030204" pitchFamily="49" charset="0"/>
              </a:rPr>
              <a:t>}</a:t>
            </a:r>
          </a:p>
        </p:txBody>
      </p:sp>
    </p:spTree>
    <p:extLst>
      <p:ext uri="{BB962C8B-B14F-4D97-AF65-F5344CB8AC3E}">
        <p14:creationId xmlns:p14="http://schemas.microsoft.com/office/powerpoint/2010/main" val="1049181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233A5-2742-B407-A66E-3D79722B3807}"/>
              </a:ext>
            </a:extLst>
          </p:cNvPr>
          <p:cNvSpPr>
            <a:spLocks noGrp="1"/>
          </p:cNvSpPr>
          <p:nvPr>
            <p:ph type="title"/>
          </p:nvPr>
        </p:nvSpPr>
        <p:spPr/>
        <p:txBody>
          <a:bodyPr/>
          <a:lstStyle/>
          <a:p>
            <a:r>
              <a:rPr lang="en-US" dirty="0"/>
              <a:t>Junit in </a:t>
            </a:r>
            <a:r>
              <a:rPr lang="en-US" dirty="0" err="1"/>
              <a:t>Intellij</a:t>
            </a:r>
            <a:endParaRPr lang="en-CA" dirty="0"/>
          </a:p>
        </p:txBody>
      </p:sp>
      <p:sp>
        <p:nvSpPr>
          <p:cNvPr id="3" name="Content Placeholder 2">
            <a:extLst>
              <a:ext uri="{FF2B5EF4-FFF2-40B4-BE49-F238E27FC236}">
                <a16:creationId xmlns:a16="http://schemas.microsoft.com/office/drawing/2014/main" id="{511FF602-BFFC-D207-EDB1-3B130C6BE21F}"/>
              </a:ext>
            </a:extLst>
          </p:cNvPr>
          <p:cNvSpPr>
            <a:spLocks noGrp="1"/>
          </p:cNvSpPr>
          <p:nvPr>
            <p:ph idx="1"/>
          </p:nvPr>
        </p:nvSpPr>
        <p:spPr/>
        <p:txBody>
          <a:bodyPr>
            <a:normAutofit lnSpcReduction="10000"/>
          </a:bodyPr>
          <a:lstStyle/>
          <a:p>
            <a:pPr marL="0" indent="0">
              <a:buNone/>
            </a:pPr>
            <a:r>
              <a:rPr lang="en-US" dirty="0"/>
              <a:t>Junit is an external unit testing library that is not included in native java.</a:t>
            </a:r>
          </a:p>
          <a:p>
            <a:pPr marL="0" indent="0">
              <a:buNone/>
            </a:pPr>
            <a:endParaRPr lang="en-US" dirty="0"/>
          </a:p>
          <a:p>
            <a:pPr marL="0" indent="0">
              <a:buNone/>
            </a:pPr>
            <a:r>
              <a:rPr lang="en-US" dirty="0"/>
              <a:t>Junit must be added to the </a:t>
            </a:r>
            <a:r>
              <a:rPr lang="en-US" dirty="0" err="1"/>
              <a:t>classpath</a:t>
            </a:r>
            <a:r>
              <a:rPr lang="en-US" dirty="0"/>
              <a:t> for your java files to be able to access Junit related functions and annotations.  </a:t>
            </a:r>
          </a:p>
          <a:p>
            <a:pPr marL="0" indent="0">
              <a:buNone/>
            </a:pPr>
            <a:endParaRPr lang="en-US" dirty="0"/>
          </a:p>
          <a:p>
            <a:pPr marL="0" indent="0">
              <a:buNone/>
            </a:pPr>
            <a:r>
              <a:rPr lang="en-US" dirty="0"/>
              <a:t>We will demonstrate how to perform this in </a:t>
            </a:r>
            <a:r>
              <a:rPr lang="en-US" dirty="0" err="1"/>
              <a:t>intellij</a:t>
            </a:r>
            <a:r>
              <a:rPr lang="en-US" dirty="0"/>
              <a:t>. The process is slightly different for visual studio code (Test Runner for Java Extension) and other IDEs. I can help you afterwards with getting you set up for other IDEs.</a:t>
            </a:r>
          </a:p>
          <a:p>
            <a:pPr marL="0" indent="0">
              <a:buNone/>
            </a:pPr>
            <a:endParaRPr lang="en-US" dirty="0"/>
          </a:p>
          <a:p>
            <a:pPr marL="0" indent="0">
              <a:buNone/>
            </a:pPr>
            <a:endParaRPr lang="en-CA" dirty="0"/>
          </a:p>
        </p:txBody>
      </p:sp>
    </p:spTree>
    <p:extLst>
      <p:ext uri="{BB962C8B-B14F-4D97-AF65-F5344CB8AC3E}">
        <p14:creationId xmlns:p14="http://schemas.microsoft.com/office/powerpoint/2010/main" val="2896793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B69C-EF0C-F3D9-FD21-E1B8E815249F}"/>
              </a:ext>
            </a:extLst>
          </p:cNvPr>
          <p:cNvSpPr>
            <a:spLocks noGrp="1"/>
          </p:cNvSpPr>
          <p:nvPr>
            <p:ph type="title"/>
          </p:nvPr>
        </p:nvSpPr>
        <p:spPr/>
        <p:txBody>
          <a:bodyPr/>
          <a:lstStyle/>
          <a:p>
            <a:r>
              <a:rPr lang="en-US" dirty="0"/>
              <a:t>Go to file -&gt; Project Structure</a:t>
            </a:r>
            <a:endParaRPr lang="en-CA" dirty="0"/>
          </a:p>
        </p:txBody>
      </p:sp>
      <p:pic>
        <p:nvPicPr>
          <p:cNvPr id="9" name="Content Placeholder 8" descr="A screenshot of a project structure&#10;&#10;Description automatically generated">
            <a:extLst>
              <a:ext uri="{FF2B5EF4-FFF2-40B4-BE49-F238E27FC236}">
                <a16:creationId xmlns:a16="http://schemas.microsoft.com/office/drawing/2014/main" id="{BAA2B545-60D7-3FA4-87FA-3EE5758F9A6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69290" y="1773238"/>
            <a:ext cx="4110395" cy="4116387"/>
          </a:xfrm>
        </p:spPr>
      </p:pic>
    </p:spTree>
    <p:extLst>
      <p:ext uri="{BB962C8B-B14F-4D97-AF65-F5344CB8AC3E}">
        <p14:creationId xmlns:p14="http://schemas.microsoft.com/office/powerpoint/2010/main" val="1634484057"/>
      </p:ext>
    </p:extLst>
  </p:cSld>
  <p:clrMapOvr>
    <a:masterClrMapping/>
  </p:clrMapOvr>
</p:sld>
</file>

<file path=ppt/theme/theme1.xml><?xml version="1.0" encoding="utf-8"?>
<a:theme xmlns:a="http://schemas.openxmlformats.org/drawingml/2006/main" name="Conservative">
  <a:themeElements>
    <a:clrScheme name="UCalgary 2">
      <a:dk1>
        <a:srgbClr val="000000"/>
      </a:dk1>
      <a:lt1>
        <a:srgbClr val="FFFFFF"/>
      </a:lt1>
      <a:dk2>
        <a:srgbClr val="8C857B"/>
      </a:dk2>
      <a:lt2>
        <a:srgbClr val="C3BFB6"/>
      </a:lt2>
      <a:accent1>
        <a:srgbClr val="EE2C2A"/>
      </a:accent1>
      <a:accent2>
        <a:srgbClr val="FFA300"/>
      </a:accent2>
      <a:accent3>
        <a:srgbClr val="FF671F"/>
      </a:accent3>
      <a:accent4>
        <a:srgbClr val="46A67B"/>
      </a:accent4>
      <a:accent5>
        <a:srgbClr val="EC0971"/>
      </a:accent5>
      <a:accent6>
        <a:srgbClr val="9C0533"/>
      </a:accent6>
      <a:hlink>
        <a:srgbClr val="D6001C"/>
      </a:hlink>
      <a:folHlink>
        <a:srgbClr val="8C857B"/>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servative - Widescreen" id="{1FDA4292-5ABC-2347-8AEC-8713E981E356}" vid="{2CAB1A43-65EA-6D44-BFF7-FD9BC8254A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Conservative</Template>
  <TotalTime>898</TotalTime>
  <Words>1180</Words>
  <Application>Microsoft Office PowerPoint</Application>
  <PresentationFormat>Widescreen</PresentationFormat>
  <Paragraphs>90</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__fkGroteskNeue_598ab8</vt:lpstr>
      <vt:lpstr>Aptos</vt:lpstr>
      <vt:lpstr>Arial</vt:lpstr>
      <vt:lpstr>Consolas</vt:lpstr>
      <vt:lpstr>Conservative</vt:lpstr>
      <vt:lpstr>Junit – Week 2 Session 1</vt:lpstr>
      <vt:lpstr>Agenda </vt:lpstr>
      <vt:lpstr>JUnit &amp; Unit Tests – Motivation </vt:lpstr>
      <vt:lpstr>Things we might test for</vt:lpstr>
      <vt:lpstr>Junit – Assert Statements</vt:lpstr>
      <vt:lpstr>BeforeEach / BeforeAll &amp; AfterEach / AfterAll</vt:lpstr>
      <vt:lpstr>What about automatically running multiple test classes? -&gt; @Suite</vt:lpstr>
      <vt:lpstr>Junit in Intellij</vt:lpstr>
      <vt:lpstr>Go to file -&gt; Project Structure</vt:lpstr>
      <vt:lpstr>Select Project Settings -&gt; Libraries</vt:lpstr>
      <vt:lpstr>Libraries -&gt; New Project Library -&gt; From Maven</vt:lpstr>
      <vt:lpstr>Enter the Maven Repository</vt:lpstr>
      <vt:lpstr>Together let's make some simple Test Cases</vt:lpstr>
      <vt:lpstr>Try for yourself:</vt:lpstr>
      <vt:lpstr>Try for yourself pt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 Al-Khaz'Aly</dc:creator>
  <cp:lastModifiedBy>Ali Al-Khaz'Aly</cp:lastModifiedBy>
  <cp:revision>1</cp:revision>
  <dcterms:created xsi:type="dcterms:W3CDTF">2025-01-26T20:17:11Z</dcterms:created>
  <dcterms:modified xsi:type="dcterms:W3CDTF">2025-01-28T00:32:41Z</dcterms:modified>
</cp:coreProperties>
</file>